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4"/>
  </p:notesMasterIdLst>
  <p:sldIdLst>
    <p:sldId id="256" r:id="rId2"/>
    <p:sldId id="457" r:id="rId3"/>
    <p:sldId id="328" r:id="rId4"/>
    <p:sldId id="7148" r:id="rId5"/>
    <p:sldId id="6920" r:id="rId6"/>
    <p:sldId id="7171" r:id="rId7"/>
    <p:sldId id="7172" r:id="rId8"/>
    <p:sldId id="7173" r:id="rId9"/>
    <p:sldId id="7174" r:id="rId10"/>
    <p:sldId id="7175" r:id="rId11"/>
    <p:sldId id="7178" r:id="rId12"/>
    <p:sldId id="7177" r:id="rId13"/>
    <p:sldId id="6954" r:id="rId14"/>
    <p:sldId id="7120" r:id="rId15"/>
    <p:sldId id="7176" r:id="rId16"/>
    <p:sldId id="7179" r:id="rId17"/>
    <p:sldId id="7180" r:id="rId18"/>
    <p:sldId id="7181" r:id="rId19"/>
    <p:sldId id="7182" r:id="rId20"/>
    <p:sldId id="7132" r:id="rId21"/>
    <p:sldId id="7170" r:id="rId22"/>
    <p:sldId id="711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on Garcia" initials="AG" lastIdx="2" clrIdx="0">
    <p:extLst>
      <p:ext uri="{19B8F6BF-5375-455C-9EA6-DF929625EA0E}">
        <p15:presenceInfo xmlns:p15="http://schemas.microsoft.com/office/powerpoint/2012/main" userId="S-1-5-21-2414005191-2431363525-1628603290-13031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2EE"/>
    <a:srgbClr val="1471B9"/>
    <a:srgbClr val="001FC6"/>
    <a:srgbClr val="EE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242230-5CE2-4ED9-A059-B744B42FE69A}" v="44" dt="2024-09-11T18:28:16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, Preeti (NIH/CIT) [C]" userId="4fc1c0af-3335-4cc9-b95d-2fd0e87bf3b9" providerId="ADAL" clId="{B2242230-5CE2-4ED9-A059-B744B42FE69A}"/>
    <pc:docChg chg="undo redo custSel addSld delSld modSld sldOrd">
      <pc:chgData name="Roy, Preeti (NIH/CIT) [C]" userId="4fc1c0af-3335-4cc9-b95d-2fd0e87bf3b9" providerId="ADAL" clId="{B2242230-5CE2-4ED9-A059-B744B42FE69A}" dt="2024-09-11T19:04:46.218" v="1692" actId="14"/>
      <pc:docMkLst>
        <pc:docMk/>
      </pc:docMkLst>
      <pc:sldChg chg="modSp mod">
        <pc:chgData name="Roy, Preeti (NIH/CIT) [C]" userId="4fc1c0af-3335-4cc9-b95d-2fd0e87bf3b9" providerId="ADAL" clId="{B2242230-5CE2-4ED9-A059-B744B42FE69A}" dt="2024-09-11T16:15:06.953" v="1567" actId="20577"/>
        <pc:sldMkLst>
          <pc:docMk/>
          <pc:sldMk cId="3684405349" sldId="256"/>
        </pc:sldMkLst>
        <pc:spChg chg="mod">
          <ac:chgData name="Roy, Preeti (NIH/CIT) [C]" userId="4fc1c0af-3335-4cc9-b95d-2fd0e87bf3b9" providerId="ADAL" clId="{B2242230-5CE2-4ED9-A059-B744B42FE69A}" dt="2024-09-11T16:15:06.953" v="1567" actId="20577"/>
          <ac:spMkLst>
            <pc:docMk/>
            <pc:sldMk cId="3684405349" sldId="256"/>
            <ac:spMk id="3" creationId="{C27B5DED-6639-C2BE-D3E2-B6609F47AACF}"/>
          </ac:spMkLst>
        </pc:spChg>
        <pc:spChg chg="mod">
          <ac:chgData name="Roy, Preeti (NIH/CIT) [C]" userId="4fc1c0af-3335-4cc9-b95d-2fd0e87bf3b9" providerId="ADAL" clId="{B2242230-5CE2-4ED9-A059-B744B42FE69A}" dt="2024-09-11T15:12:36.520" v="542" actId="1076"/>
          <ac:spMkLst>
            <pc:docMk/>
            <pc:sldMk cId="3684405349" sldId="256"/>
            <ac:spMk id="12" creationId="{C56F80B5-3CBE-2640-6B7F-AEF77DADCC2B}"/>
          </ac:spMkLst>
        </pc:spChg>
      </pc:sldChg>
      <pc:sldChg chg="modSp mod">
        <pc:chgData name="Roy, Preeti (NIH/CIT) [C]" userId="4fc1c0af-3335-4cc9-b95d-2fd0e87bf3b9" providerId="ADAL" clId="{B2242230-5CE2-4ED9-A059-B744B42FE69A}" dt="2024-09-11T16:08:50.526" v="1506" actId="20577"/>
        <pc:sldMkLst>
          <pc:docMk/>
          <pc:sldMk cId="2429271094" sldId="328"/>
        </pc:sldMkLst>
        <pc:graphicFrameChg chg="mod modGraphic">
          <ac:chgData name="Roy, Preeti (NIH/CIT) [C]" userId="4fc1c0af-3335-4cc9-b95d-2fd0e87bf3b9" providerId="ADAL" clId="{B2242230-5CE2-4ED9-A059-B744B42FE69A}" dt="2024-09-11T16:08:50.526" v="1506" actId="20577"/>
          <ac:graphicFrameMkLst>
            <pc:docMk/>
            <pc:sldMk cId="2429271094" sldId="328"/>
            <ac:graphicFrameMk id="10" creationId="{00000000-0000-0000-0000-000000000000}"/>
          </ac:graphicFrameMkLst>
        </pc:graphicFrameChg>
      </pc:sldChg>
      <pc:sldChg chg="del">
        <pc:chgData name="Roy, Preeti (NIH/CIT) [C]" userId="4fc1c0af-3335-4cc9-b95d-2fd0e87bf3b9" providerId="ADAL" clId="{B2242230-5CE2-4ED9-A059-B744B42FE69A}" dt="2024-09-11T16:06:23.692" v="1476" actId="2696"/>
        <pc:sldMkLst>
          <pc:docMk/>
          <pc:sldMk cId="949871435" sldId="329"/>
        </pc:sldMkLst>
      </pc:sldChg>
      <pc:sldChg chg="del">
        <pc:chgData name="Roy, Preeti (NIH/CIT) [C]" userId="4fc1c0af-3335-4cc9-b95d-2fd0e87bf3b9" providerId="ADAL" clId="{B2242230-5CE2-4ED9-A059-B744B42FE69A}" dt="2024-09-04T17:47:14.324" v="255" actId="2696"/>
        <pc:sldMkLst>
          <pc:docMk/>
          <pc:sldMk cId="2304345124" sldId="6919"/>
        </pc:sldMkLst>
      </pc:sldChg>
      <pc:sldChg chg="addSp delSp modSp del mod">
        <pc:chgData name="Roy, Preeti (NIH/CIT) [C]" userId="4fc1c0af-3335-4cc9-b95d-2fd0e87bf3b9" providerId="ADAL" clId="{B2242230-5CE2-4ED9-A059-B744B42FE69A}" dt="2024-09-11T16:07:19.497" v="1493" actId="2696"/>
        <pc:sldMkLst>
          <pc:docMk/>
          <pc:sldMk cId="557678368" sldId="6920"/>
        </pc:sldMkLst>
        <pc:spChg chg="mod">
          <ac:chgData name="Roy, Preeti (NIH/CIT) [C]" userId="4fc1c0af-3335-4cc9-b95d-2fd0e87bf3b9" providerId="ADAL" clId="{B2242230-5CE2-4ED9-A059-B744B42FE69A}" dt="2024-09-11T15:15:38.462" v="614" actId="14100"/>
          <ac:spMkLst>
            <pc:docMk/>
            <pc:sldMk cId="557678368" sldId="6920"/>
            <ac:spMk id="2" creationId="{82AD34B2-9ECD-91DE-4FBF-426030EF3207}"/>
          </ac:spMkLst>
        </pc:spChg>
        <pc:spChg chg="del">
          <ac:chgData name="Roy, Preeti (NIH/CIT) [C]" userId="4fc1c0af-3335-4cc9-b95d-2fd0e87bf3b9" providerId="ADAL" clId="{B2242230-5CE2-4ED9-A059-B744B42FE69A}" dt="2024-09-04T17:47:22.233" v="256" actId="478"/>
          <ac:spMkLst>
            <pc:docMk/>
            <pc:sldMk cId="557678368" sldId="6920"/>
            <ac:spMk id="4" creationId="{CB0AD5D9-6127-7E24-9BF6-B39F59416F32}"/>
          </ac:spMkLst>
        </pc:spChg>
        <pc:spChg chg="add del">
          <ac:chgData name="Roy, Preeti (NIH/CIT) [C]" userId="4fc1c0af-3335-4cc9-b95d-2fd0e87bf3b9" providerId="ADAL" clId="{B2242230-5CE2-4ED9-A059-B744B42FE69A}" dt="2024-09-11T15:14:55.354" v="589" actId="22"/>
          <ac:spMkLst>
            <pc:docMk/>
            <pc:sldMk cId="557678368" sldId="6920"/>
            <ac:spMk id="4" creationId="{F1B01412-2404-77D2-708E-1E4646E8224A}"/>
          </ac:spMkLst>
        </pc:spChg>
        <pc:spChg chg="del">
          <ac:chgData name="Roy, Preeti (NIH/CIT) [C]" userId="4fc1c0af-3335-4cc9-b95d-2fd0e87bf3b9" providerId="ADAL" clId="{B2242230-5CE2-4ED9-A059-B744B42FE69A}" dt="2024-09-04T17:47:24.936" v="257" actId="478"/>
          <ac:spMkLst>
            <pc:docMk/>
            <pc:sldMk cId="557678368" sldId="6920"/>
            <ac:spMk id="5" creationId="{666079E2-0BA1-3F9D-A15C-2C5FA33A9FA6}"/>
          </ac:spMkLst>
        </pc:spChg>
        <pc:spChg chg="add mod">
          <ac:chgData name="Roy, Preeti (NIH/CIT) [C]" userId="4fc1c0af-3335-4cc9-b95d-2fd0e87bf3b9" providerId="ADAL" clId="{B2242230-5CE2-4ED9-A059-B744B42FE69A}" dt="2024-09-11T15:15:54.283" v="615" actId="255"/>
          <ac:spMkLst>
            <pc:docMk/>
            <pc:sldMk cId="557678368" sldId="6920"/>
            <ac:spMk id="6" creationId="{2787E6D1-238C-BEA8-4143-AEF8589A5F0D}"/>
          </ac:spMkLst>
        </pc:spChg>
      </pc:sldChg>
      <pc:sldChg chg="add">
        <pc:chgData name="Roy, Preeti (NIH/CIT) [C]" userId="4fc1c0af-3335-4cc9-b95d-2fd0e87bf3b9" providerId="ADAL" clId="{B2242230-5CE2-4ED9-A059-B744B42FE69A}" dt="2024-09-11T16:07:35.209" v="1494"/>
        <pc:sldMkLst>
          <pc:docMk/>
          <pc:sldMk cId="3965315518" sldId="6920"/>
        </pc:sldMkLst>
      </pc:sldChg>
      <pc:sldChg chg="del">
        <pc:chgData name="Roy, Preeti (NIH/CIT) [C]" userId="4fc1c0af-3335-4cc9-b95d-2fd0e87bf3b9" providerId="ADAL" clId="{B2242230-5CE2-4ED9-A059-B744B42FE69A}" dt="2024-09-04T17:49:49.274" v="295" actId="2696"/>
        <pc:sldMkLst>
          <pc:docMk/>
          <pc:sldMk cId="2085697613" sldId="6952"/>
        </pc:sldMkLst>
      </pc:sldChg>
      <pc:sldChg chg="del">
        <pc:chgData name="Roy, Preeti (NIH/CIT) [C]" userId="4fc1c0af-3335-4cc9-b95d-2fd0e87bf3b9" providerId="ADAL" clId="{B2242230-5CE2-4ED9-A059-B744B42FE69A}" dt="2024-09-04T17:52:28.055" v="324" actId="2696"/>
        <pc:sldMkLst>
          <pc:docMk/>
          <pc:sldMk cId="4109680186" sldId="6953"/>
        </pc:sldMkLst>
      </pc:sldChg>
      <pc:sldChg chg="del ord">
        <pc:chgData name="Roy, Preeti (NIH/CIT) [C]" userId="4fc1c0af-3335-4cc9-b95d-2fd0e87bf3b9" providerId="ADAL" clId="{B2242230-5CE2-4ED9-A059-B744B42FE69A}" dt="2024-09-11T16:07:19.497" v="1493" actId="2696"/>
        <pc:sldMkLst>
          <pc:docMk/>
          <pc:sldMk cId="174189433" sldId="6954"/>
        </pc:sldMkLst>
      </pc:sldChg>
      <pc:sldChg chg="add">
        <pc:chgData name="Roy, Preeti (NIH/CIT) [C]" userId="4fc1c0af-3335-4cc9-b95d-2fd0e87bf3b9" providerId="ADAL" clId="{B2242230-5CE2-4ED9-A059-B744B42FE69A}" dt="2024-09-11T16:07:35.209" v="1494"/>
        <pc:sldMkLst>
          <pc:docMk/>
          <pc:sldMk cId="3130786010" sldId="6954"/>
        </pc:sldMkLst>
      </pc:sldChg>
      <pc:sldChg chg="del">
        <pc:chgData name="Roy, Preeti (NIH/CIT) [C]" userId="4fc1c0af-3335-4cc9-b95d-2fd0e87bf3b9" providerId="ADAL" clId="{B2242230-5CE2-4ED9-A059-B744B42FE69A}" dt="2024-09-04T17:48:35.463" v="272" actId="2696"/>
        <pc:sldMkLst>
          <pc:docMk/>
          <pc:sldMk cId="3691616566" sldId="6955"/>
        </pc:sldMkLst>
      </pc:sldChg>
      <pc:sldChg chg="modSp del mod">
        <pc:chgData name="Roy, Preeti (NIH/CIT) [C]" userId="4fc1c0af-3335-4cc9-b95d-2fd0e87bf3b9" providerId="ADAL" clId="{B2242230-5CE2-4ED9-A059-B744B42FE69A}" dt="2024-09-11T15:26:31.647" v="786" actId="2696"/>
        <pc:sldMkLst>
          <pc:docMk/>
          <pc:sldMk cId="2592637760" sldId="6957"/>
        </pc:sldMkLst>
        <pc:spChg chg="mod">
          <ac:chgData name="Roy, Preeti (NIH/CIT) [C]" userId="4fc1c0af-3335-4cc9-b95d-2fd0e87bf3b9" providerId="ADAL" clId="{B2242230-5CE2-4ED9-A059-B744B42FE69A}" dt="2024-09-04T17:48:21.946" v="269" actId="6549"/>
          <ac:spMkLst>
            <pc:docMk/>
            <pc:sldMk cId="2592637760" sldId="6957"/>
            <ac:spMk id="2" creationId="{E3959697-E742-92C5-16F3-B394FAB612D4}"/>
          </ac:spMkLst>
        </pc:spChg>
        <pc:spChg chg="mod">
          <ac:chgData name="Roy, Preeti (NIH/CIT) [C]" userId="4fc1c0af-3335-4cc9-b95d-2fd0e87bf3b9" providerId="ADAL" clId="{B2242230-5CE2-4ED9-A059-B744B42FE69A}" dt="2024-09-04T17:48:27.480" v="271" actId="27636"/>
          <ac:spMkLst>
            <pc:docMk/>
            <pc:sldMk cId="2592637760" sldId="6957"/>
            <ac:spMk id="3" creationId="{0BD9B48D-7468-895B-5A7B-C7A8523D4BD0}"/>
          </ac:spMkLst>
        </pc:spChg>
      </pc:sldChg>
      <pc:sldChg chg="del">
        <pc:chgData name="Roy, Preeti (NIH/CIT) [C]" userId="4fc1c0af-3335-4cc9-b95d-2fd0e87bf3b9" providerId="ADAL" clId="{B2242230-5CE2-4ED9-A059-B744B42FE69A}" dt="2024-09-04T17:48:38.061" v="273" actId="2696"/>
        <pc:sldMkLst>
          <pc:docMk/>
          <pc:sldMk cId="2558688978" sldId="6958"/>
        </pc:sldMkLst>
      </pc:sldChg>
      <pc:sldChg chg="del">
        <pc:chgData name="Roy, Preeti (NIH/CIT) [C]" userId="4fc1c0af-3335-4cc9-b95d-2fd0e87bf3b9" providerId="ADAL" clId="{B2242230-5CE2-4ED9-A059-B744B42FE69A}" dt="2024-09-04T17:48:41.272" v="274" actId="2696"/>
        <pc:sldMkLst>
          <pc:docMk/>
          <pc:sldMk cId="2014312070" sldId="6959"/>
        </pc:sldMkLst>
      </pc:sldChg>
      <pc:sldChg chg="del">
        <pc:chgData name="Roy, Preeti (NIH/CIT) [C]" userId="4fc1c0af-3335-4cc9-b95d-2fd0e87bf3b9" providerId="ADAL" clId="{B2242230-5CE2-4ED9-A059-B744B42FE69A}" dt="2024-09-04T17:48:43.972" v="275" actId="2696"/>
        <pc:sldMkLst>
          <pc:docMk/>
          <pc:sldMk cId="1707366169" sldId="6960"/>
        </pc:sldMkLst>
      </pc:sldChg>
      <pc:sldChg chg="del">
        <pc:chgData name="Roy, Preeti (NIH/CIT) [C]" userId="4fc1c0af-3335-4cc9-b95d-2fd0e87bf3b9" providerId="ADAL" clId="{B2242230-5CE2-4ED9-A059-B744B42FE69A}" dt="2024-09-04T17:48:47.598" v="276" actId="2696"/>
        <pc:sldMkLst>
          <pc:docMk/>
          <pc:sldMk cId="3406868809" sldId="6961"/>
        </pc:sldMkLst>
      </pc:sldChg>
      <pc:sldChg chg="del">
        <pc:chgData name="Roy, Preeti (NIH/CIT) [C]" userId="4fc1c0af-3335-4cc9-b95d-2fd0e87bf3b9" providerId="ADAL" clId="{B2242230-5CE2-4ED9-A059-B744B42FE69A}" dt="2024-09-04T17:48:54.046" v="278" actId="2696"/>
        <pc:sldMkLst>
          <pc:docMk/>
          <pc:sldMk cId="1534953631" sldId="6962"/>
        </pc:sldMkLst>
      </pc:sldChg>
      <pc:sldChg chg="del">
        <pc:chgData name="Roy, Preeti (NIH/CIT) [C]" userId="4fc1c0af-3335-4cc9-b95d-2fd0e87bf3b9" providerId="ADAL" clId="{B2242230-5CE2-4ED9-A059-B744B42FE69A}" dt="2024-09-04T17:48:58.422" v="279" actId="2696"/>
        <pc:sldMkLst>
          <pc:docMk/>
          <pc:sldMk cId="1487126283" sldId="6963"/>
        </pc:sldMkLst>
      </pc:sldChg>
      <pc:sldChg chg="del">
        <pc:chgData name="Roy, Preeti (NIH/CIT) [C]" userId="4fc1c0af-3335-4cc9-b95d-2fd0e87bf3b9" providerId="ADAL" clId="{B2242230-5CE2-4ED9-A059-B744B42FE69A}" dt="2024-09-04T17:49:00.978" v="280" actId="2696"/>
        <pc:sldMkLst>
          <pc:docMk/>
          <pc:sldMk cId="4173632477" sldId="6964"/>
        </pc:sldMkLst>
      </pc:sldChg>
      <pc:sldChg chg="del">
        <pc:chgData name="Roy, Preeti (NIH/CIT) [C]" userId="4fc1c0af-3335-4cc9-b95d-2fd0e87bf3b9" providerId="ADAL" clId="{B2242230-5CE2-4ED9-A059-B744B42FE69A}" dt="2024-09-04T17:49:04.055" v="281" actId="2696"/>
        <pc:sldMkLst>
          <pc:docMk/>
          <pc:sldMk cId="80039255" sldId="6965"/>
        </pc:sldMkLst>
      </pc:sldChg>
      <pc:sldChg chg="del">
        <pc:chgData name="Roy, Preeti (NIH/CIT) [C]" userId="4fc1c0af-3335-4cc9-b95d-2fd0e87bf3b9" providerId="ADAL" clId="{B2242230-5CE2-4ED9-A059-B744B42FE69A}" dt="2024-09-04T17:49:07.414" v="282" actId="2696"/>
        <pc:sldMkLst>
          <pc:docMk/>
          <pc:sldMk cId="3243350701" sldId="6966"/>
        </pc:sldMkLst>
      </pc:sldChg>
      <pc:sldChg chg="del">
        <pc:chgData name="Roy, Preeti (NIH/CIT) [C]" userId="4fc1c0af-3335-4cc9-b95d-2fd0e87bf3b9" providerId="ADAL" clId="{B2242230-5CE2-4ED9-A059-B744B42FE69A}" dt="2024-09-04T17:49:10.860" v="283" actId="2696"/>
        <pc:sldMkLst>
          <pc:docMk/>
          <pc:sldMk cId="1580187551" sldId="6967"/>
        </pc:sldMkLst>
      </pc:sldChg>
      <pc:sldChg chg="del">
        <pc:chgData name="Roy, Preeti (NIH/CIT) [C]" userId="4fc1c0af-3335-4cc9-b95d-2fd0e87bf3b9" providerId="ADAL" clId="{B2242230-5CE2-4ED9-A059-B744B42FE69A}" dt="2024-09-04T17:49:14.342" v="284" actId="2696"/>
        <pc:sldMkLst>
          <pc:docMk/>
          <pc:sldMk cId="3639558452" sldId="6968"/>
        </pc:sldMkLst>
      </pc:sldChg>
      <pc:sldChg chg="del">
        <pc:chgData name="Roy, Preeti (NIH/CIT) [C]" userId="4fc1c0af-3335-4cc9-b95d-2fd0e87bf3b9" providerId="ADAL" clId="{B2242230-5CE2-4ED9-A059-B744B42FE69A}" dt="2024-09-04T17:49:16.857" v="285" actId="2696"/>
        <pc:sldMkLst>
          <pc:docMk/>
          <pc:sldMk cId="103587682" sldId="6969"/>
        </pc:sldMkLst>
      </pc:sldChg>
      <pc:sldChg chg="del">
        <pc:chgData name="Roy, Preeti (NIH/CIT) [C]" userId="4fc1c0af-3335-4cc9-b95d-2fd0e87bf3b9" providerId="ADAL" clId="{B2242230-5CE2-4ED9-A059-B744B42FE69A}" dt="2024-09-04T17:49:20.304" v="286" actId="2696"/>
        <pc:sldMkLst>
          <pc:docMk/>
          <pc:sldMk cId="3767379522" sldId="6970"/>
        </pc:sldMkLst>
      </pc:sldChg>
      <pc:sldChg chg="del">
        <pc:chgData name="Roy, Preeti (NIH/CIT) [C]" userId="4fc1c0af-3335-4cc9-b95d-2fd0e87bf3b9" providerId="ADAL" clId="{B2242230-5CE2-4ED9-A059-B744B42FE69A}" dt="2024-09-04T17:49:22.902" v="287" actId="2696"/>
        <pc:sldMkLst>
          <pc:docMk/>
          <pc:sldMk cId="1207477117" sldId="6971"/>
        </pc:sldMkLst>
      </pc:sldChg>
      <pc:sldChg chg="del">
        <pc:chgData name="Roy, Preeti (NIH/CIT) [C]" userId="4fc1c0af-3335-4cc9-b95d-2fd0e87bf3b9" providerId="ADAL" clId="{B2242230-5CE2-4ED9-A059-B744B42FE69A}" dt="2024-09-04T17:49:25.823" v="288" actId="2696"/>
        <pc:sldMkLst>
          <pc:docMk/>
          <pc:sldMk cId="731244161" sldId="6972"/>
        </pc:sldMkLst>
      </pc:sldChg>
      <pc:sldChg chg="del">
        <pc:chgData name="Roy, Preeti (NIH/CIT) [C]" userId="4fc1c0af-3335-4cc9-b95d-2fd0e87bf3b9" providerId="ADAL" clId="{B2242230-5CE2-4ED9-A059-B744B42FE69A}" dt="2024-09-04T17:49:29.103" v="289" actId="2696"/>
        <pc:sldMkLst>
          <pc:docMk/>
          <pc:sldMk cId="2839523514" sldId="6973"/>
        </pc:sldMkLst>
      </pc:sldChg>
      <pc:sldChg chg="del">
        <pc:chgData name="Roy, Preeti (NIH/CIT) [C]" userId="4fc1c0af-3335-4cc9-b95d-2fd0e87bf3b9" providerId="ADAL" clId="{B2242230-5CE2-4ED9-A059-B744B42FE69A}" dt="2024-09-04T17:49:31.971" v="290" actId="2696"/>
        <pc:sldMkLst>
          <pc:docMk/>
          <pc:sldMk cId="53935587" sldId="6974"/>
        </pc:sldMkLst>
      </pc:sldChg>
      <pc:sldChg chg="del">
        <pc:chgData name="Roy, Preeti (NIH/CIT) [C]" userId="4fc1c0af-3335-4cc9-b95d-2fd0e87bf3b9" providerId="ADAL" clId="{B2242230-5CE2-4ED9-A059-B744B42FE69A}" dt="2024-09-04T17:49:35.273" v="291" actId="2696"/>
        <pc:sldMkLst>
          <pc:docMk/>
          <pc:sldMk cId="2271923173" sldId="6975"/>
        </pc:sldMkLst>
      </pc:sldChg>
      <pc:sldChg chg="del">
        <pc:chgData name="Roy, Preeti (NIH/CIT) [C]" userId="4fc1c0af-3335-4cc9-b95d-2fd0e87bf3b9" providerId="ADAL" clId="{B2242230-5CE2-4ED9-A059-B744B42FE69A}" dt="2024-09-04T17:49:38.212" v="292" actId="2696"/>
        <pc:sldMkLst>
          <pc:docMk/>
          <pc:sldMk cId="2975255396" sldId="6976"/>
        </pc:sldMkLst>
      </pc:sldChg>
      <pc:sldChg chg="del">
        <pc:chgData name="Roy, Preeti (NIH/CIT) [C]" userId="4fc1c0af-3335-4cc9-b95d-2fd0e87bf3b9" providerId="ADAL" clId="{B2242230-5CE2-4ED9-A059-B744B42FE69A}" dt="2024-09-04T17:48:50.744" v="277" actId="2696"/>
        <pc:sldMkLst>
          <pc:docMk/>
          <pc:sldMk cId="1493737921" sldId="6978"/>
        </pc:sldMkLst>
      </pc:sldChg>
      <pc:sldChg chg="del">
        <pc:chgData name="Roy, Preeti (NIH/CIT) [C]" userId="4fc1c0af-3335-4cc9-b95d-2fd0e87bf3b9" providerId="ADAL" clId="{B2242230-5CE2-4ED9-A059-B744B42FE69A}" dt="2024-09-04T17:48:12.788" v="268" actId="2696"/>
        <pc:sldMkLst>
          <pc:docMk/>
          <pc:sldMk cId="3824234468" sldId="6979"/>
        </pc:sldMkLst>
      </pc:sldChg>
      <pc:sldChg chg="del">
        <pc:chgData name="Roy, Preeti (NIH/CIT) [C]" userId="4fc1c0af-3335-4cc9-b95d-2fd0e87bf3b9" providerId="ADAL" clId="{B2242230-5CE2-4ED9-A059-B744B42FE69A}" dt="2024-09-04T17:49:41.230" v="293" actId="2696"/>
        <pc:sldMkLst>
          <pc:docMk/>
          <pc:sldMk cId="2876500505" sldId="6980"/>
        </pc:sldMkLst>
      </pc:sldChg>
      <pc:sldChg chg="del">
        <pc:chgData name="Roy, Preeti (NIH/CIT) [C]" userId="4fc1c0af-3335-4cc9-b95d-2fd0e87bf3b9" providerId="ADAL" clId="{B2242230-5CE2-4ED9-A059-B744B42FE69A}" dt="2024-09-04T17:49:43.834" v="294" actId="2696"/>
        <pc:sldMkLst>
          <pc:docMk/>
          <pc:sldMk cId="2220510745" sldId="6981"/>
        </pc:sldMkLst>
      </pc:sldChg>
      <pc:sldChg chg="modSp mod">
        <pc:chgData name="Roy, Preeti (NIH/CIT) [C]" userId="4fc1c0af-3335-4cc9-b95d-2fd0e87bf3b9" providerId="ADAL" clId="{B2242230-5CE2-4ED9-A059-B744B42FE69A}" dt="2024-09-11T16:11:32.970" v="1551" actId="20577"/>
        <pc:sldMkLst>
          <pc:docMk/>
          <pc:sldMk cId="1147479839" sldId="7118"/>
        </pc:sldMkLst>
        <pc:spChg chg="mod">
          <ac:chgData name="Roy, Preeti (NIH/CIT) [C]" userId="4fc1c0af-3335-4cc9-b95d-2fd0e87bf3b9" providerId="ADAL" clId="{B2242230-5CE2-4ED9-A059-B744B42FE69A}" dt="2024-09-11T16:11:32.970" v="1551" actId="20577"/>
          <ac:spMkLst>
            <pc:docMk/>
            <pc:sldMk cId="1147479839" sldId="7118"/>
            <ac:spMk id="7" creationId="{241936A6-23A9-F1A9-D89D-C89199C71C07}"/>
          </ac:spMkLst>
        </pc:spChg>
      </pc:sldChg>
      <pc:sldChg chg="modSp mod ord">
        <pc:chgData name="Roy, Preeti (NIH/CIT) [C]" userId="4fc1c0af-3335-4cc9-b95d-2fd0e87bf3b9" providerId="ADAL" clId="{B2242230-5CE2-4ED9-A059-B744B42FE69A}" dt="2024-09-11T16:07:58.942" v="1496"/>
        <pc:sldMkLst>
          <pc:docMk/>
          <pc:sldMk cId="2033297919" sldId="7120"/>
        </pc:sldMkLst>
        <pc:spChg chg="mod">
          <ac:chgData name="Roy, Preeti (NIH/CIT) [C]" userId="4fc1c0af-3335-4cc9-b95d-2fd0e87bf3b9" providerId="ADAL" clId="{B2242230-5CE2-4ED9-A059-B744B42FE69A}" dt="2024-09-11T16:06:39.626" v="1490" actId="20577"/>
          <ac:spMkLst>
            <pc:docMk/>
            <pc:sldMk cId="2033297919" sldId="7120"/>
            <ac:spMk id="3" creationId="{C27B5DED-6639-C2BE-D3E2-B6609F47AACF}"/>
          </ac:spMkLst>
        </pc:spChg>
        <pc:spChg chg="mod">
          <ac:chgData name="Roy, Preeti (NIH/CIT) [C]" userId="4fc1c0af-3335-4cc9-b95d-2fd0e87bf3b9" providerId="ADAL" clId="{B2242230-5CE2-4ED9-A059-B744B42FE69A}" dt="2024-09-04T17:44:51.766" v="197"/>
          <ac:spMkLst>
            <pc:docMk/>
            <pc:sldMk cId="2033297919" sldId="7120"/>
            <ac:spMk id="5" creationId="{1B507A1E-2F87-6E5D-A44E-2DE499C4644A}"/>
          </ac:spMkLst>
        </pc:spChg>
      </pc:sldChg>
      <pc:sldChg chg="delSp del mod">
        <pc:chgData name="Roy, Preeti (NIH/CIT) [C]" userId="4fc1c0af-3335-4cc9-b95d-2fd0e87bf3b9" providerId="ADAL" clId="{B2242230-5CE2-4ED9-A059-B744B42FE69A}" dt="2024-09-11T16:08:03.986" v="1497" actId="2696"/>
        <pc:sldMkLst>
          <pc:docMk/>
          <pc:sldMk cId="3543040223" sldId="7121"/>
        </pc:sldMkLst>
        <pc:spChg chg="del">
          <ac:chgData name="Roy, Preeti (NIH/CIT) [C]" userId="4fc1c0af-3335-4cc9-b95d-2fd0e87bf3b9" providerId="ADAL" clId="{B2242230-5CE2-4ED9-A059-B744B42FE69A}" dt="2024-09-04T17:45:04.001" v="198" actId="478"/>
          <ac:spMkLst>
            <pc:docMk/>
            <pc:sldMk cId="3543040223" sldId="7121"/>
            <ac:spMk id="2" creationId="{6E5AD4BB-E293-3BE2-F1CE-437140F9020E}"/>
          </ac:spMkLst>
        </pc:spChg>
        <pc:spChg chg="del">
          <ac:chgData name="Roy, Preeti (NIH/CIT) [C]" userId="4fc1c0af-3335-4cc9-b95d-2fd0e87bf3b9" providerId="ADAL" clId="{B2242230-5CE2-4ED9-A059-B744B42FE69A}" dt="2024-09-04T17:45:11.567" v="199" actId="478"/>
          <ac:spMkLst>
            <pc:docMk/>
            <pc:sldMk cId="3543040223" sldId="7121"/>
            <ac:spMk id="5" creationId="{E43695D2-A0A0-5BBF-87DC-CBE1F525A62E}"/>
          </ac:spMkLst>
        </pc:spChg>
        <pc:spChg chg="del">
          <ac:chgData name="Roy, Preeti (NIH/CIT) [C]" userId="4fc1c0af-3335-4cc9-b95d-2fd0e87bf3b9" providerId="ADAL" clId="{B2242230-5CE2-4ED9-A059-B744B42FE69A}" dt="2024-09-04T17:45:15.336" v="200" actId="478"/>
          <ac:spMkLst>
            <pc:docMk/>
            <pc:sldMk cId="3543040223" sldId="7121"/>
            <ac:spMk id="8" creationId="{D46B31A6-BED6-61B7-61CB-F484A140424D}"/>
          </ac:spMkLst>
        </pc:spChg>
        <pc:spChg chg="del">
          <ac:chgData name="Roy, Preeti (NIH/CIT) [C]" userId="4fc1c0af-3335-4cc9-b95d-2fd0e87bf3b9" providerId="ADAL" clId="{B2242230-5CE2-4ED9-A059-B744B42FE69A}" dt="2024-09-04T17:45:19.199" v="201" actId="478"/>
          <ac:spMkLst>
            <pc:docMk/>
            <pc:sldMk cId="3543040223" sldId="7121"/>
            <ac:spMk id="9" creationId="{30EF50B6-9EC0-4E25-91E6-63C46651C02C}"/>
          </ac:spMkLst>
        </pc:spChg>
        <pc:spChg chg="del">
          <ac:chgData name="Roy, Preeti (NIH/CIT) [C]" userId="4fc1c0af-3335-4cc9-b95d-2fd0e87bf3b9" providerId="ADAL" clId="{B2242230-5CE2-4ED9-A059-B744B42FE69A}" dt="2024-09-04T17:45:22.207" v="202" actId="478"/>
          <ac:spMkLst>
            <pc:docMk/>
            <pc:sldMk cId="3543040223" sldId="7121"/>
            <ac:spMk id="10" creationId="{F01DFE6F-EEE2-FB02-1889-87906AA9E619}"/>
          </ac:spMkLst>
        </pc:spChg>
        <pc:spChg chg="del">
          <ac:chgData name="Roy, Preeti (NIH/CIT) [C]" userId="4fc1c0af-3335-4cc9-b95d-2fd0e87bf3b9" providerId="ADAL" clId="{B2242230-5CE2-4ED9-A059-B744B42FE69A}" dt="2024-09-04T17:45:25.091" v="203" actId="478"/>
          <ac:spMkLst>
            <pc:docMk/>
            <pc:sldMk cId="3543040223" sldId="7121"/>
            <ac:spMk id="11" creationId="{F03A8978-36A6-B06C-0611-C86D59A899DB}"/>
          </ac:spMkLst>
        </pc:spChg>
      </pc:sldChg>
      <pc:sldChg chg="delSp modSp del mod modAnim">
        <pc:chgData name="Roy, Preeti (NIH/CIT) [C]" userId="4fc1c0af-3335-4cc9-b95d-2fd0e87bf3b9" providerId="ADAL" clId="{B2242230-5CE2-4ED9-A059-B744B42FE69A}" dt="2024-09-11T18:28:22.703" v="1576" actId="2696"/>
        <pc:sldMkLst>
          <pc:docMk/>
          <pc:sldMk cId="4292627114" sldId="7122"/>
        </pc:sldMkLst>
        <pc:spChg chg="del">
          <ac:chgData name="Roy, Preeti (NIH/CIT) [C]" userId="4fc1c0af-3335-4cc9-b95d-2fd0e87bf3b9" providerId="ADAL" clId="{B2242230-5CE2-4ED9-A059-B744B42FE69A}" dt="2024-09-04T17:45:34.941" v="204" actId="478"/>
          <ac:spMkLst>
            <pc:docMk/>
            <pc:sldMk cId="4292627114" sldId="7122"/>
            <ac:spMk id="2" creationId="{7D6EBE97-EF35-DA40-4927-C8AA3C1095D8}"/>
          </ac:spMkLst>
        </pc:spChg>
        <pc:spChg chg="mod">
          <ac:chgData name="Roy, Preeti (NIH/CIT) [C]" userId="4fc1c0af-3335-4cc9-b95d-2fd0e87bf3b9" providerId="ADAL" clId="{B2242230-5CE2-4ED9-A059-B744B42FE69A}" dt="2024-09-04T17:45:49.013" v="208" actId="5793"/>
          <ac:spMkLst>
            <pc:docMk/>
            <pc:sldMk cId="4292627114" sldId="7122"/>
            <ac:spMk id="3" creationId="{D6A35986-DBB7-E77C-002B-3F6927D2F2B6}"/>
          </ac:spMkLst>
        </pc:spChg>
        <pc:spChg chg="del">
          <ac:chgData name="Roy, Preeti (NIH/CIT) [C]" userId="4fc1c0af-3335-4cc9-b95d-2fd0e87bf3b9" providerId="ADAL" clId="{B2242230-5CE2-4ED9-A059-B744B42FE69A}" dt="2024-09-04T17:45:41.088" v="205" actId="478"/>
          <ac:spMkLst>
            <pc:docMk/>
            <pc:sldMk cId="4292627114" sldId="7122"/>
            <ac:spMk id="4" creationId="{DC3D3F45-B06E-D726-0B3D-D3CEFDFA1A15}"/>
          </ac:spMkLst>
        </pc:spChg>
      </pc:sldChg>
      <pc:sldChg chg="del">
        <pc:chgData name="Roy, Preeti (NIH/CIT) [C]" userId="4fc1c0af-3335-4cc9-b95d-2fd0e87bf3b9" providerId="ADAL" clId="{B2242230-5CE2-4ED9-A059-B744B42FE69A}" dt="2024-09-11T16:06:26.714" v="1477" actId="2696"/>
        <pc:sldMkLst>
          <pc:docMk/>
          <pc:sldMk cId="2254636967" sldId="7145"/>
        </pc:sldMkLst>
      </pc:sldChg>
      <pc:sldChg chg="delSp modSp del mod modAnim">
        <pc:chgData name="Roy, Preeti (NIH/CIT) [C]" userId="4fc1c0af-3335-4cc9-b95d-2fd0e87bf3b9" providerId="ADAL" clId="{B2242230-5CE2-4ED9-A059-B744B42FE69A}" dt="2024-09-11T18:28:33.468" v="1577" actId="2696"/>
        <pc:sldMkLst>
          <pc:docMk/>
          <pc:sldMk cId="3572824709" sldId="7146"/>
        </pc:sldMkLst>
        <pc:spChg chg="del">
          <ac:chgData name="Roy, Preeti (NIH/CIT) [C]" userId="4fc1c0af-3335-4cc9-b95d-2fd0e87bf3b9" providerId="ADAL" clId="{B2242230-5CE2-4ED9-A059-B744B42FE69A}" dt="2024-09-04T17:46:00.345" v="209" actId="478"/>
          <ac:spMkLst>
            <pc:docMk/>
            <pc:sldMk cId="3572824709" sldId="7146"/>
            <ac:spMk id="2" creationId="{7D6EBE97-EF35-DA40-4927-C8AA3C1095D8}"/>
          </ac:spMkLst>
        </pc:spChg>
        <pc:spChg chg="mod">
          <ac:chgData name="Roy, Preeti (NIH/CIT) [C]" userId="4fc1c0af-3335-4cc9-b95d-2fd0e87bf3b9" providerId="ADAL" clId="{B2242230-5CE2-4ED9-A059-B744B42FE69A}" dt="2024-09-04T17:46:06.579" v="210" actId="6549"/>
          <ac:spMkLst>
            <pc:docMk/>
            <pc:sldMk cId="3572824709" sldId="7146"/>
            <ac:spMk id="3" creationId="{D6A35986-DBB7-E77C-002B-3F6927D2F2B6}"/>
          </ac:spMkLst>
        </pc:spChg>
        <pc:spChg chg="del mod">
          <ac:chgData name="Roy, Preeti (NIH/CIT) [C]" userId="4fc1c0af-3335-4cc9-b95d-2fd0e87bf3b9" providerId="ADAL" clId="{B2242230-5CE2-4ED9-A059-B744B42FE69A}" dt="2024-09-04T17:46:13.082" v="213"/>
          <ac:spMkLst>
            <pc:docMk/>
            <pc:sldMk cId="3572824709" sldId="7146"/>
            <ac:spMk id="4" creationId="{DC3D3F45-B06E-D726-0B3D-D3CEFDFA1A15}"/>
          </ac:spMkLst>
        </pc:spChg>
      </pc:sldChg>
      <pc:sldChg chg="del">
        <pc:chgData name="Roy, Preeti (NIH/CIT) [C]" userId="4fc1c0af-3335-4cc9-b95d-2fd0e87bf3b9" providerId="ADAL" clId="{B2242230-5CE2-4ED9-A059-B744B42FE69A}" dt="2024-09-04T17:46:19.823" v="214" actId="2696"/>
        <pc:sldMkLst>
          <pc:docMk/>
          <pc:sldMk cId="2964453709" sldId="7147"/>
        </pc:sldMkLst>
      </pc:sldChg>
      <pc:sldChg chg="modSp mod ord">
        <pc:chgData name="Roy, Preeti (NIH/CIT) [C]" userId="4fc1c0af-3335-4cc9-b95d-2fd0e87bf3b9" providerId="ADAL" clId="{B2242230-5CE2-4ED9-A059-B744B42FE69A}" dt="2024-09-11T16:13:35.907" v="1554"/>
        <pc:sldMkLst>
          <pc:docMk/>
          <pc:sldMk cId="2471960605" sldId="7148"/>
        </pc:sldMkLst>
        <pc:spChg chg="mod">
          <ac:chgData name="Roy, Preeti (NIH/CIT) [C]" userId="4fc1c0af-3335-4cc9-b95d-2fd0e87bf3b9" providerId="ADAL" clId="{B2242230-5CE2-4ED9-A059-B744B42FE69A}" dt="2024-09-11T15:13:25.154" v="562" actId="20577"/>
          <ac:spMkLst>
            <pc:docMk/>
            <pc:sldMk cId="2471960605" sldId="7148"/>
            <ac:spMk id="3" creationId="{C27B5DED-6639-C2BE-D3E2-B6609F47AACF}"/>
          </ac:spMkLst>
        </pc:spChg>
        <pc:spChg chg="mod">
          <ac:chgData name="Roy, Preeti (NIH/CIT) [C]" userId="4fc1c0af-3335-4cc9-b95d-2fd0e87bf3b9" providerId="ADAL" clId="{B2242230-5CE2-4ED9-A059-B744B42FE69A}" dt="2024-09-11T15:13:37.496" v="579" actId="20577"/>
          <ac:spMkLst>
            <pc:docMk/>
            <pc:sldMk cId="2471960605" sldId="7148"/>
            <ac:spMk id="5" creationId="{1B507A1E-2F87-6E5D-A44E-2DE499C4644A}"/>
          </ac:spMkLst>
        </pc:spChg>
      </pc:sldChg>
      <pc:sldChg chg="del">
        <pc:chgData name="Roy, Preeti (NIH/CIT) [C]" userId="4fc1c0af-3335-4cc9-b95d-2fd0e87bf3b9" providerId="ADAL" clId="{B2242230-5CE2-4ED9-A059-B744B42FE69A}" dt="2024-09-04T17:50:53.578" v="304" actId="2696"/>
        <pc:sldMkLst>
          <pc:docMk/>
          <pc:sldMk cId="3466898340" sldId="7149"/>
        </pc:sldMkLst>
      </pc:sldChg>
      <pc:sldChg chg="del">
        <pc:chgData name="Roy, Preeti (NIH/CIT) [C]" userId="4fc1c0af-3335-4cc9-b95d-2fd0e87bf3b9" providerId="ADAL" clId="{B2242230-5CE2-4ED9-A059-B744B42FE69A}" dt="2024-09-04T17:50:56.433" v="305" actId="2696"/>
        <pc:sldMkLst>
          <pc:docMk/>
          <pc:sldMk cId="10789402" sldId="7150"/>
        </pc:sldMkLst>
      </pc:sldChg>
      <pc:sldChg chg="del">
        <pc:chgData name="Roy, Preeti (NIH/CIT) [C]" userId="4fc1c0af-3335-4cc9-b95d-2fd0e87bf3b9" providerId="ADAL" clId="{B2242230-5CE2-4ED9-A059-B744B42FE69A}" dt="2024-09-04T17:50:59.723" v="306" actId="2696"/>
        <pc:sldMkLst>
          <pc:docMk/>
          <pc:sldMk cId="354165471" sldId="7151"/>
        </pc:sldMkLst>
      </pc:sldChg>
      <pc:sldChg chg="del">
        <pc:chgData name="Roy, Preeti (NIH/CIT) [C]" userId="4fc1c0af-3335-4cc9-b95d-2fd0e87bf3b9" providerId="ADAL" clId="{B2242230-5CE2-4ED9-A059-B744B42FE69A}" dt="2024-09-04T17:51:03.084" v="307" actId="2696"/>
        <pc:sldMkLst>
          <pc:docMk/>
          <pc:sldMk cId="853196098" sldId="7152"/>
        </pc:sldMkLst>
      </pc:sldChg>
      <pc:sldChg chg="del">
        <pc:chgData name="Roy, Preeti (NIH/CIT) [C]" userId="4fc1c0af-3335-4cc9-b95d-2fd0e87bf3b9" providerId="ADAL" clId="{B2242230-5CE2-4ED9-A059-B744B42FE69A}" dt="2024-09-04T17:51:05.604" v="308" actId="2696"/>
        <pc:sldMkLst>
          <pc:docMk/>
          <pc:sldMk cId="3663810309" sldId="7153"/>
        </pc:sldMkLst>
      </pc:sldChg>
      <pc:sldChg chg="del">
        <pc:chgData name="Roy, Preeti (NIH/CIT) [C]" userId="4fc1c0af-3335-4cc9-b95d-2fd0e87bf3b9" providerId="ADAL" clId="{B2242230-5CE2-4ED9-A059-B744B42FE69A}" dt="2024-09-04T17:51:08.263" v="309" actId="2696"/>
        <pc:sldMkLst>
          <pc:docMk/>
          <pc:sldMk cId="3986681754" sldId="7154"/>
        </pc:sldMkLst>
      </pc:sldChg>
      <pc:sldChg chg="del">
        <pc:chgData name="Roy, Preeti (NIH/CIT) [C]" userId="4fc1c0af-3335-4cc9-b95d-2fd0e87bf3b9" providerId="ADAL" clId="{B2242230-5CE2-4ED9-A059-B744B42FE69A}" dt="2024-09-04T17:51:11.389" v="310" actId="2696"/>
        <pc:sldMkLst>
          <pc:docMk/>
          <pc:sldMk cId="1736300332" sldId="7155"/>
        </pc:sldMkLst>
      </pc:sldChg>
      <pc:sldChg chg="del">
        <pc:chgData name="Roy, Preeti (NIH/CIT) [C]" userId="4fc1c0af-3335-4cc9-b95d-2fd0e87bf3b9" providerId="ADAL" clId="{B2242230-5CE2-4ED9-A059-B744B42FE69A}" dt="2024-09-04T17:51:14.575" v="311" actId="2696"/>
        <pc:sldMkLst>
          <pc:docMk/>
          <pc:sldMk cId="3823718825" sldId="7156"/>
        </pc:sldMkLst>
      </pc:sldChg>
      <pc:sldChg chg="del">
        <pc:chgData name="Roy, Preeti (NIH/CIT) [C]" userId="4fc1c0af-3335-4cc9-b95d-2fd0e87bf3b9" providerId="ADAL" clId="{B2242230-5CE2-4ED9-A059-B744B42FE69A}" dt="2024-09-04T17:51:17.471" v="312" actId="2696"/>
        <pc:sldMkLst>
          <pc:docMk/>
          <pc:sldMk cId="2889980222" sldId="7157"/>
        </pc:sldMkLst>
      </pc:sldChg>
      <pc:sldChg chg="del">
        <pc:chgData name="Roy, Preeti (NIH/CIT) [C]" userId="4fc1c0af-3335-4cc9-b95d-2fd0e87bf3b9" providerId="ADAL" clId="{B2242230-5CE2-4ED9-A059-B744B42FE69A}" dt="2024-09-04T17:51:20.394" v="313" actId="2696"/>
        <pc:sldMkLst>
          <pc:docMk/>
          <pc:sldMk cId="1586857206" sldId="7158"/>
        </pc:sldMkLst>
      </pc:sldChg>
      <pc:sldChg chg="del">
        <pc:chgData name="Roy, Preeti (NIH/CIT) [C]" userId="4fc1c0af-3335-4cc9-b95d-2fd0e87bf3b9" providerId="ADAL" clId="{B2242230-5CE2-4ED9-A059-B744B42FE69A}" dt="2024-09-04T17:51:23.370" v="314" actId="2696"/>
        <pc:sldMkLst>
          <pc:docMk/>
          <pc:sldMk cId="4006875572" sldId="7159"/>
        </pc:sldMkLst>
      </pc:sldChg>
      <pc:sldChg chg="del">
        <pc:chgData name="Roy, Preeti (NIH/CIT) [C]" userId="4fc1c0af-3335-4cc9-b95d-2fd0e87bf3b9" providerId="ADAL" clId="{B2242230-5CE2-4ED9-A059-B744B42FE69A}" dt="2024-09-04T17:51:26.518" v="315" actId="2696"/>
        <pc:sldMkLst>
          <pc:docMk/>
          <pc:sldMk cId="3805408461" sldId="7160"/>
        </pc:sldMkLst>
      </pc:sldChg>
      <pc:sldChg chg="del">
        <pc:chgData name="Roy, Preeti (NIH/CIT) [C]" userId="4fc1c0af-3335-4cc9-b95d-2fd0e87bf3b9" providerId="ADAL" clId="{B2242230-5CE2-4ED9-A059-B744B42FE69A}" dt="2024-09-04T17:51:29.538" v="316" actId="2696"/>
        <pc:sldMkLst>
          <pc:docMk/>
          <pc:sldMk cId="1546332752" sldId="7161"/>
        </pc:sldMkLst>
      </pc:sldChg>
      <pc:sldChg chg="del">
        <pc:chgData name="Roy, Preeti (NIH/CIT) [C]" userId="4fc1c0af-3335-4cc9-b95d-2fd0e87bf3b9" providerId="ADAL" clId="{B2242230-5CE2-4ED9-A059-B744B42FE69A}" dt="2024-09-04T17:51:32.554" v="317" actId="2696"/>
        <pc:sldMkLst>
          <pc:docMk/>
          <pc:sldMk cId="1848308564" sldId="7162"/>
        </pc:sldMkLst>
      </pc:sldChg>
      <pc:sldChg chg="del">
        <pc:chgData name="Roy, Preeti (NIH/CIT) [C]" userId="4fc1c0af-3335-4cc9-b95d-2fd0e87bf3b9" providerId="ADAL" clId="{B2242230-5CE2-4ED9-A059-B744B42FE69A}" dt="2024-09-04T17:51:35.566" v="318" actId="2696"/>
        <pc:sldMkLst>
          <pc:docMk/>
          <pc:sldMk cId="1504544521" sldId="7163"/>
        </pc:sldMkLst>
      </pc:sldChg>
      <pc:sldChg chg="del">
        <pc:chgData name="Roy, Preeti (NIH/CIT) [C]" userId="4fc1c0af-3335-4cc9-b95d-2fd0e87bf3b9" providerId="ADAL" clId="{B2242230-5CE2-4ED9-A059-B744B42FE69A}" dt="2024-09-04T17:51:38.537" v="319" actId="2696"/>
        <pc:sldMkLst>
          <pc:docMk/>
          <pc:sldMk cId="2150549006" sldId="7164"/>
        </pc:sldMkLst>
      </pc:sldChg>
      <pc:sldChg chg="del">
        <pc:chgData name="Roy, Preeti (NIH/CIT) [C]" userId="4fc1c0af-3335-4cc9-b95d-2fd0e87bf3b9" providerId="ADAL" clId="{B2242230-5CE2-4ED9-A059-B744B42FE69A}" dt="2024-09-04T17:51:41.273" v="320" actId="2696"/>
        <pc:sldMkLst>
          <pc:docMk/>
          <pc:sldMk cId="145616977" sldId="7165"/>
        </pc:sldMkLst>
      </pc:sldChg>
      <pc:sldChg chg="del">
        <pc:chgData name="Roy, Preeti (NIH/CIT) [C]" userId="4fc1c0af-3335-4cc9-b95d-2fd0e87bf3b9" providerId="ADAL" clId="{B2242230-5CE2-4ED9-A059-B744B42FE69A}" dt="2024-09-04T17:51:44.714" v="321" actId="2696"/>
        <pc:sldMkLst>
          <pc:docMk/>
          <pc:sldMk cId="1601660478" sldId="7166"/>
        </pc:sldMkLst>
      </pc:sldChg>
      <pc:sldChg chg="del">
        <pc:chgData name="Roy, Preeti (NIH/CIT) [C]" userId="4fc1c0af-3335-4cc9-b95d-2fd0e87bf3b9" providerId="ADAL" clId="{B2242230-5CE2-4ED9-A059-B744B42FE69A}" dt="2024-09-04T17:51:49.684" v="322" actId="2696"/>
        <pc:sldMkLst>
          <pc:docMk/>
          <pc:sldMk cId="245432698" sldId="7167"/>
        </pc:sldMkLst>
      </pc:sldChg>
      <pc:sldChg chg="del">
        <pc:chgData name="Roy, Preeti (NIH/CIT) [C]" userId="4fc1c0af-3335-4cc9-b95d-2fd0e87bf3b9" providerId="ADAL" clId="{B2242230-5CE2-4ED9-A059-B744B42FE69A}" dt="2024-09-04T17:51:56.805" v="323" actId="2696"/>
        <pc:sldMkLst>
          <pc:docMk/>
          <pc:sldMk cId="3818303219" sldId="7168"/>
        </pc:sldMkLst>
      </pc:sldChg>
      <pc:sldChg chg="add del ord">
        <pc:chgData name="Roy, Preeti (NIH/CIT) [C]" userId="4fc1c0af-3335-4cc9-b95d-2fd0e87bf3b9" providerId="ADAL" clId="{B2242230-5CE2-4ED9-A059-B744B42FE69A}" dt="2024-09-11T15:26:20.070" v="784" actId="2696"/>
        <pc:sldMkLst>
          <pc:docMk/>
          <pc:sldMk cId="1575509777" sldId="7169"/>
        </pc:sldMkLst>
      </pc:sldChg>
      <pc:sldChg chg="add ord">
        <pc:chgData name="Roy, Preeti (NIH/CIT) [C]" userId="4fc1c0af-3335-4cc9-b95d-2fd0e87bf3b9" providerId="ADAL" clId="{B2242230-5CE2-4ED9-A059-B744B42FE69A}" dt="2024-09-04T17:50:37.481" v="303"/>
        <pc:sldMkLst>
          <pc:docMk/>
          <pc:sldMk cId="2777282542" sldId="7170"/>
        </pc:sldMkLst>
      </pc:sldChg>
      <pc:sldChg chg="modSp add del mod">
        <pc:chgData name="Roy, Preeti (NIH/CIT) [C]" userId="4fc1c0af-3335-4cc9-b95d-2fd0e87bf3b9" providerId="ADAL" clId="{B2242230-5CE2-4ED9-A059-B744B42FE69A}" dt="2024-09-11T16:07:19.497" v="1493" actId="2696"/>
        <pc:sldMkLst>
          <pc:docMk/>
          <pc:sldMk cId="790795996" sldId="7171"/>
        </pc:sldMkLst>
        <pc:spChg chg="mod">
          <ac:chgData name="Roy, Preeti (NIH/CIT) [C]" userId="4fc1c0af-3335-4cc9-b95d-2fd0e87bf3b9" providerId="ADAL" clId="{B2242230-5CE2-4ED9-A059-B744B42FE69A}" dt="2024-09-11T15:19:06.372" v="734" actId="113"/>
          <ac:spMkLst>
            <pc:docMk/>
            <pc:sldMk cId="790795996" sldId="7171"/>
            <ac:spMk id="6" creationId="{2787E6D1-238C-BEA8-4143-AEF8589A5F0D}"/>
          </ac:spMkLst>
        </pc:spChg>
      </pc:sldChg>
      <pc:sldChg chg="modSp add mod">
        <pc:chgData name="Roy, Preeti (NIH/CIT) [C]" userId="4fc1c0af-3335-4cc9-b95d-2fd0e87bf3b9" providerId="ADAL" clId="{B2242230-5CE2-4ED9-A059-B744B42FE69A}" dt="2024-09-11T19:04:46.218" v="1692" actId="14"/>
        <pc:sldMkLst>
          <pc:docMk/>
          <pc:sldMk cId="2313349312" sldId="7171"/>
        </pc:sldMkLst>
        <pc:spChg chg="mod">
          <ac:chgData name="Roy, Preeti (NIH/CIT) [C]" userId="4fc1c0af-3335-4cc9-b95d-2fd0e87bf3b9" providerId="ADAL" clId="{B2242230-5CE2-4ED9-A059-B744B42FE69A}" dt="2024-09-11T19:04:46.218" v="1692" actId="14"/>
          <ac:spMkLst>
            <pc:docMk/>
            <pc:sldMk cId="2313349312" sldId="7171"/>
            <ac:spMk id="6" creationId="{2787E6D1-238C-BEA8-4143-AEF8589A5F0D}"/>
          </ac:spMkLst>
        </pc:spChg>
      </pc:sldChg>
      <pc:sldChg chg="modSp add del mod">
        <pc:chgData name="Roy, Preeti (NIH/CIT) [C]" userId="4fc1c0af-3335-4cc9-b95d-2fd0e87bf3b9" providerId="ADAL" clId="{B2242230-5CE2-4ED9-A059-B744B42FE69A}" dt="2024-09-11T16:07:19.497" v="1493" actId="2696"/>
        <pc:sldMkLst>
          <pc:docMk/>
          <pc:sldMk cId="1353854352" sldId="7172"/>
        </pc:sldMkLst>
        <pc:spChg chg="mod">
          <ac:chgData name="Roy, Preeti (NIH/CIT) [C]" userId="4fc1c0af-3335-4cc9-b95d-2fd0e87bf3b9" providerId="ADAL" clId="{B2242230-5CE2-4ED9-A059-B744B42FE69A}" dt="2024-09-11T15:21:12.973" v="751"/>
          <ac:spMkLst>
            <pc:docMk/>
            <pc:sldMk cId="1353854352" sldId="7172"/>
            <ac:spMk id="6" creationId="{2787E6D1-238C-BEA8-4143-AEF8589A5F0D}"/>
          </ac:spMkLst>
        </pc:spChg>
      </pc:sldChg>
      <pc:sldChg chg="modSp add mod">
        <pc:chgData name="Roy, Preeti (NIH/CIT) [C]" userId="4fc1c0af-3335-4cc9-b95d-2fd0e87bf3b9" providerId="ADAL" clId="{B2242230-5CE2-4ED9-A059-B744B42FE69A}" dt="2024-09-11T18:54:00.735" v="1579" actId="255"/>
        <pc:sldMkLst>
          <pc:docMk/>
          <pc:sldMk cId="3131586524" sldId="7172"/>
        </pc:sldMkLst>
        <pc:spChg chg="mod">
          <ac:chgData name="Roy, Preeti (NIH/CIT) [C]" userId="4fc1c0af-3335-4cc9-b95d-2fd0e87bf3b9" providerId="ADAL" clId="{B2242230-5CE2-4ED9-A059-B744B42FE69A}" dt="2024-09-11T18:54:00.735" v="1579" actId="255"/>
          <ac:spMkLst>
            <pc:docMk/>
            <pc:sldMk cId="3131586524" sldId="7172"/>
            <ac:spMk id="6" creationId="{2787E6D1-238C-BEA8-4143-AEF8589A5F0D}"/>
          </ac:spMkLst>
        </pc:spChg>
      </pc:sldChg>
      <pc:sldChg chg="modSp add del mod">
        <pc:chgData name="Roy, Preeti (NIH/CIT) [C]" userId="4fc1c0af-3335-4cc9-b95d-2fd0e87bf3b9" providerId="ADAL" clId="{B2242230-5CE2-4ED9-A059-B744B42FE69A}" dt="2024-09-11T16:07:19.497" v="1493" actId="2696"/>
        <pc:sldMkLst>
          <pc:docMk/>
          <pc:sldMk cId="1430232698" sldId="7173"/>
        </pc:sldMkLst>
        <pc:spChg chg="mod">
          <ac:chgData name="Roy, Preeti (NIH/CIT) [C]" userId="4fc1c0af-3335-4cc9-b95d-2fd0e87bf3b9" providerId="ADAL" clId="{B2242230-5CE2-4ED9-A059-B744B42FE69A}" dt="2024-09-11T15:22:27.652" v="755"/>
          <ac:spMkLst>
            <pc:docMk/>
            <pc:sldMk cId="1430232698" sldId="7173"/>
            <ac:spMk id="6" creationId="{2787E6D1-238C-BEA8-4143-AEF8589A5F0D}"/>
          </ac:spMkLst>
        </pc:spChg>
      </pc:sldChg>
      <pc:sldChg chg="modSp add mod">
        <pc:chgData name="Roy, Preeti (NIH/CIT) [C]" userId="4fc1c0af-3335-4cc9-b95d-2fd0e87bf3b9" providerId="ADAL" clId="{B2242230-5CE2-4ED9-A059-B744B42FE69A}" dt="2024-09-11T18:54:12.731" v="1580" actId="255"/>
        <pc:sldMkLst>
          <pc:docMk/>
          <pc:sldMk cId="1809737410" sldId="7173"/>
        </pc:sldMkLst>
        <pc:spChg chg="mod">
          <ac:chgData name="Roy, Preeti (NIH/CIT) [C]" userId="4fc1c0af-3335-4cc9-b95d-2fd0e87bf3b9" providerId="ADAL" clId="{B2242230-5CE2-4ED9-A059-B744B42FE69A}" dt="2024-09-11T18:54:12.731" v="1580" actId="255"/>
          <ac:spMkLst>
            <pc:docMk/>
            <pc:sldMk cId="1809737410" sldId="7173"/>
            <ac:spMk id="6" creationId="{2787E6D1-238C-BEA8-4143-AEF8589A5F0D}"/>
          </ac:spMkLst>
        </pc:spChg>
      </pc:sldChg>
      <pc:sldChg chg="modSp add del mod">
        <pc:chgData name="Roy, Preeti (NIH/CIT) [C]" userId="4fc1c0af-3335-4cc9-b95d-2fd0e87bf3b9" providerId="ADAL" clId="{B2242230-5CE2-4ED9-A059-B744B42FE69A}" dt="2024-09-11T16:07:19.497" v="1493" actId="2696"/>
        <pc:sldMkLst>
          <pc:docMk/>
          <pc:sldMk cId="3864222109" sldId="7174"/>
        </pc:sldMkLst>
        <pc:spChg chg="mod">
          <ac:chgData name="Roy, Preeti (NIH/CIT) [C]" userId="4fc1c0af-3335-4cc9-b95d-2fd0e87bf3b9" providerId="ADAL" clId="{B2242230-5CE2-4ED9-A059-B744B42FE69A}" dt="2024-09-11T15:22:39.638" v="757"/>
          <ac:spMkLst>
            <pc:docMk/>
            <pc:sldMk cId="3864222109" sldId="7174"/>
            <ac:spMk id="6" creationId="{2787E6D1-238C-BEA8-4143-AEF8589A5F0D}"/>
          </ac:spMkLst>
        </pc:spChg>
      </pc:sldChg>
      <pc:sldChg chg="modSp add mod">
        <pc:chgData name="Roy, Preeti (NIH/CIT) [C]" userId="4fc1c0af-3335-4cc9-b95d-2fd0e87bf3b9" providerId="ADAL" clId="{B2242230-5CE2-4ED9-A059-B744B42FE69A}" dt="2024-09-11T18:57:01.436" v="1685" actId="20577"/>
        <pc:sldMkLst>
          <pc:docMk/>
          <pc:sldMk cId="4020659901" sldId="7174"/>
        </pc:sldMkLst>
        <pc:spChg chg="mod">
          <ac:chgData name="Roy, Preeti (NIH/CIT) [C]" userId="4fc1c0af-3335-4cc9-b95d-2fd0e87bf3b9" providerId="ADAL" clId="{B2242230-5CE2-4ED9-A059-B744B42FE69A}" dt="2024-09-11T18:57:01.436" v="1685" actId="20577"/>
          <ac:spMkLst>
            <pc:docMk/>
            <pc:sldMk cId="4020659901" sldId="7174"/>
            <ac:spMk id="6" creationId="{2787E6D1-238C-BEA8-4143-AEF8589A5F0D}"/>
          </ac:spMkLst>
        </pc:spChg>
      </pc:sldChg>
      <pc:sldChg chg="modSp add del mod">
        <pc:chgData name="Roy, Preeti (NIH/CIT) [C]" userId="4fc1c0af-3335-4cc9-b95d-2fd0e87bf3b9" providerId="ADAL" clId="{B2242230-5CE2-4ED9-A059-B744B42FE69A}" dt="2024-09-11T16:07:19.497" v="1493" actId="2696"/>
        <pc:sldMkLst>
          <pc:docMk/>
          <pc:sldMk cId="858892463" sldId="7175"/>
        </pc:sldMkLst>
        <pc:spChg chg="mod">
          <ac:chgData name="Roy, Preeti (NIH/CIT) [C]" userId="4fc1c0af-3335-4cc9-b95d-2fd0e87bf3b9" providerId="ADAL" clId="{B2242230-5CE2-4ED9-A059-B744B42FE69A}" dt="2024-09-11T15:47:34.245" v="1158" actId="20577"/>
          <ac:spMkLst>
            <pc:docMk/>
            <pc:sldMk cId="858892463" sldId="7175"/>
            <ac:spMk id="6" creationId="{2787E6D1-238C-BEA8-4143-AEF8589A5F0D}"/>
          </ac:spMkLst>
        </pc:spChg>
      </pc:sldChg>
      <pc:sldChg chg="modSp add mod">
        <pc:chgData name="Roy, Preeti (NIH/CIT) [C]" userId="4fc1c0af-3335-4cc9-b95d-2fd0e87bf3b9" providerId="ADAL" clId="{B2242230-5CE2-4ED9-A059-B744B42FE69A}" dt="2024-09-11T18:57:45.616" v="1688" actId="313"/>
        <pc:sldMkLst>
          <pc:docMk/>
          <pc:sldMk cId="2565711043" sldId="7175"/>
        </pc:sldMkLst>
        <pc:spChg chg="mod">
          <ac:chgData name="Roy, Preeti (NIH/CIT) [C]" userId="4fc1c0af-3335-4cc9-b95d-2fd0e87bf3b9" providerId="ADAL" clId="{B2242230-5CE2-4ED9-A059-B744B42FE69A}" dt="2024-09-11T18:57:45.616" v="1688" actId="313"/>
          <ac:spMkLst>
            <pc:docMk/>
            <pc:sldMk cId="2565711043" sldId="7175"/>
            <ac:spMk id="6" creationId="{2787E6D1-238C-BEA8-4143-AEF8589A5F0D}"/>
          </ac:spMkLst>
        </pc:spChg>
      </pc:sldChg>
      <pc:sldChg chg="modSp add mod">
        <pc:chgData name="Roy, Preeti (NIH/CIT) [C]" userId="4fc1c0af-3335-4cc9-b95d-2fd0e87bf3b9" providerId="ADAL" clId="{B2242230-5CE2-4ED9-A059-B744B42FE69A}" dt="2024-09-11T18:59:14.175" v="1690" actId="1076"/>
        <pc:sldMkLst>
          <pc:docMk/>
          <pc:sldMk cId="2239941919" sldId="7176"/>
        </pc:sldMkLst>
        <pc:spChg chg="mod">
          <ac:chgData name="Roy, Preeti (NIH/CIT) [C]" userId="4fc1c0af-3335-4cc9-b95d-2fd0e87bf3b9" providerId="ADAL" clId="{B2242230-5CE2-4ED9-A059-B744B42FE69A}" dt="2024-09-11T18:59:14.175" v="1690" actId="1076"/>
          <ac:spMkLst>
            <pc:docMk/>
            <pc:sldMk cId="2239941919" sldId="7176"/>
            <ac:spMk id="5" creationId="{E76911DE-1991-F1BD-D530-C36AFAD21E50}"/>
          </ac:spMkLst>
        </pc:spChg>
      </pc:sldChg>
      <pc:sldChg chg="modSp add del mod setBg">
        <pc:chgData name="Roy, Preeti (NIH/CIT) [C]" userId="4fc1c0af-3335-4cc9-b95d-2fd0e87bf3b9" providerId="ADAL" clId="{B2242230-5CE2-4ED9-A059-B744B42FE69A}" dt="2024-09-11T15:48:00.695" v="1159" actId="2696"/>
        <pc:sldMkLst>
          <pc:docMk/>
          <pc:sldMk cId="3791932566" sldId="7176"/>
        </pc:sldMkLst>
        <pc:spChg chg="mod">
          <ac:chgData name="Roy, Preeti (NIH/CIT) [C]" userId="4fc1c0af-3335-4cc9-b95d-2fd0e87bf3b9" providerId="ADAL" clId="{B2242230-5CE2-4ED9-A059-B744B42FE69A}" dt="2024-09-11T15:26:08.585" v="783" actId="5793"/>
          <ac:spMkLst>
            <pc:docMk/>
            <pc:sldMk cId="3791932566" sldId="7176"/>
            <ac:spMk id="6" creationId="{2787E6D1-238C-BEA8-4143-AEF8589A5F0D}"/>
          </ac:spMkLst>
        </pc:spChg>
      </pc:sldChg>
      <pc:sldChg chg="modSp add mod">
        <pc:chgData name="Roy, Preeti (NIH/CIT) [C]" userId="4fc1c0af-3335-4cc9-b95d-2fd0e87bf3b9" providerId="ADAL" clId="{B2242230-5CE2-4ED9-A059-B744B42FE69A}" dt="2024-09-11T18:58:10.655" v="1689" actId="6549"/>
        <pc:sldMkLst>
          <pc:docMk/>
          <pc:sldMk cId="853370047" sldId="7177"/>
        </pc:sldMkLst>
        <pc:spChg chg="mod">
          <ac:chgData name="Roy, Preeti (NIH/CIT) [C]" userId="4fc1c0af-3335-4cc9-b95d-2fd0e87bf3b9" providerId="ADAL" clId="{B2242230-5CE2-4ED9-A059-B744B42FE69A}" dt="2024-09-11T18:58:10.655" v="1689" actId="6549"/>
          <ac:spMkLst>
            <pc:docMk/>
            <pc:sldMk cId="853370047" sldId="7177"/>
            <ac:spMk id="6" creationId="{2787E6D1-238C-BEA8-4143-AEF8589A5F0D}"/>
          </ac:spMkLst>
        </pc:spChg>
      </pc:sldChg>
      <pc:sldChg chg="addSp modSp add del mod">
        <pc:chgData name="Roy, Preeti (NIH/CIT) [C]" userId="4fc1c0af-3335-4cc9-b95d-2fd0e87bf3b9" providerId="ADAL" clId="{B2242230-5CE2-4ED9-A059-B744B42FE69A}" dt="2024-09-11T16:07:19.497" v="1493" actId="2696"/>
        <pc:sldMkLst>
          <pc:docMk/>
          <pc:sldMk cId="3540132860" sldId="7177"/>
        </pc:sldMkLst>
        <pc:spChg chg="mod">
          <ac:chgData name="Roy, Preeti (NIH/CIT) [C]" userId="4fc1c0af-3335-4cc9-b95d-2fd0e87bf3b9" providerId="ADAL" clId="{B2242230-5CE2-4ED9-A059-B744B42FE69A}" dt="2024-09-11T15:26:43.502" v="805" actId="20577"/>
          <ac:spMkLst>
            <pc:docMk/>
            <pc:sldMk cId="3540132860" sldId="7177"/>
            <ac:spMk id="2" creationId="{82AD34B2-9ECD-91DE-4FBF-426030EF3207}"/>
          </ac:spMkLst>
        </pc:spChg>
        <pc:spChg chg="add">
          <ac:chgData name="Roy, Preeti (NIH/CIT) [C]" userId="4fc1c0af-3335-4cc9-b95d-2fd0e87bf3b9" providerId="ADAL" clId="{B2242230-5CE2-4ED9-A059-B744B42FE69A}" dt="2024-09-11T15:27:13.542" v="806"/>
          <ac:spMkLst>
            <pc:docMk/>
            <pc:sldMk cId="3540132860" sldId="7177"/>
            <ac:spMk id="3" creationId="{6C565949-C398-781F-FF6D-87E708720A3B}"/>
          </ac:spMkLst>
        </pc:spChg>
        <pc:spChg chg="add">
          <ac:chgData name="Roy, Preeti (NIH/CIT) [C]" userId="4fc1c0af-3335-4cc9-b95d-2fd0e87bf3b9" providerId="ADAL" clId="{B2242230-5CE2-4ED9-A059-B744B42FE69A}" dt="2024-09-11T15:27:13.542" v="806"/>
          <ac:spMkLst>
            <pc:docMk/>
            <pc:sldMk cId="3540132860" sldId="7177"/>
            <ac:spMk id="4" creationId="{687ABC9D-76E9-2451-71AC-21A0C6B2FBDB}"/>
          </ac:spMkLst>
        </pc:spChg>
        <pc:spChg chg="add">
          <ac:chgData name="Roy, Preeti (NIH/CIT) [C]" userId="4fc1c0af-3335-4cc9-b95d-2fd0e87bf3b9" providerId="ADAL" clId="{B2242230-5CE2-4ED9-A059-B744B42FE69A}" dt="2024-09-11T15:27:13.542" v="806"/>
          <ac:spMkLst>
            <pc:docMk/>
            <pc:sldMk cId="3540132860" sldId="7177"/>
            <ac:spMk id="5" creationId="{5CB50073-5D79-1CEC-1457-F12D7DA5E390}"/>
          </ac:spMkLst>
        </pc:spChg>
        <pc:spChg chg="mod">
          <ac:chgData name="Roy, Preeti (NIH/CIT) [C]" userId="4fc1c0af-3335-4cc9-b95d-2fd0e87bf3b9" providerId="ADAL" clId="{B2242230-5CE2-4ED9-A059-B744B42FE69A}" dt="2024-09-11T15:56:47.745" v="1455" actId="6549"/>
          <ac:spMkLst>
            <pc:docMk/>
            <pc:sldMk cId="3540132860" sldId="7177"/>
            <ac:spMk id="6" creationId="{2787E6D1-238C-BEA8-4143-AEF8589A5F0D}"/>
          </ac:spMkLst>
        </pc:spChg>
        <pc:spChg chg="add">
          <ac:chgData name="Roy, Preeti (NIH/CIT) [C]" userId="4fc1c0af-3335-4cc9-b95d-2fd0e87bf3b9" providerId="ADAL" clId="{B2242230-5CE2-4ED9-A059-B744B42FE69A}" dt="2024-09-11T15:27:13.542" v="806"/>
          <ac:spMkLst>
            <pc:docMk/>
            <pc:sldMk cId="3540132860" sldId="7177"/>
            <ac:spMk id="7" creationId="{1678A2DB-5E46-EE61-07B7-3FA41274198D}"/>
          </ac:spMkLst>
        </pc:spChg>
        <pc:spChg chg="add">
          <ac:chgData name="Roy, Preeti (NIH/CIT) [C]" userId="4fc1c0af-3335-4cc9-b95d-2fd0e87bf3b9" providerId="ADAL" clId="{B2242230-5CE2-4ED9-A059-B744B42FE69A}" dt="2024-09-11T15:27:13.542" v="806"/>
          <ac:spMkLst>
            <pc:docMk/>
            <pc:sldMk cId="3540132860" sldId="7177"/>
            <ac:spMk id="8" creationId="{6781332B-1EA1-3B3E-F827-EB8D35339334}"/>
          </ac:spMkLst>
        </pc:spChg>
      </pc:sldChg>
      <pc:sldChg chg="add">
        <pc:chgData name="Roy, Preeti (NIH/CIT) [C]" userId="4fc1c0af-3335-4cc9-b95d-2fd0e87bf3b9" providerId="ADAL" clId="{B2242230-5CE2-4ED9-A059-B744B42FE69A}" dt="2024-09-11T16:07:35.209" v="1494"/>
        <pc:sldMkLst>
          <pc:docMk/>
          <pc:sldMk cId="2444990224" sldId="7178"/>
        </pc:sldMkLst>
      </pc:sldChg>
      <pc:sldChg chg="modSp add del mod ord">
        <pc:chgData name="Roy, Preeti (NIH/CIT) [C]" userId="4fc1c0af-3335-4cc9-b95d-2fd0e87bf3b9" providerId="ADAL" clId="{B2242230-5CE2-4ED9-A059-B744B42FE69A}" dt="2024-09-11T16:07:19.497" v="1493" actId="2696"/>
        <pc:sldMkLst>
          <pc:docMk/>
          <pc:sldMk cId="4272354371" sldId="7178"/>
        </pc:sldMkLst>
        <pc:spChg chg="mod">
          <ac:chgData name="Roy, Preeti (NIH/CIT) [C]" userId="4fc1c0af-3335-4cc9-b95d-2fd0e87bf3b9" providerId="ADAL" clId="{B2242230-5CE2-4ED9-A059-B744B42FE69A}" dt="2024-09-11T15:35:07.582" v="992" actId="20577"/>
          <ac:spMkLst>
            <pc:docMk/>
            <pc:sldMk cId="4272354371" sldId="7178"/>
            <ac:spMk id="3" creationId="{C27B5DED-6639-C2BE-D3E2-B6609F47AACF}"/>
          </ac:spMkLst>
        </pc:spChg>
      </pc:sldChg>
      <pc:sldChg chg="add del">
        <pc:chgData name="Roy, Preeti (NIH/CIT) [C]" userId="4fc1c0af-3335-4cc9-b95d-2fd0e87bf3b9" providerId="ADAL" clId="{B2242230-5CE2-4ED9-A059-B744B42FE69A}" dt="2024-09-11T16:15:54.846" v="1568" actId="2696"/>
        <pc:sldMkLst>
          <pc:docMk/>
          <pc:sldMk cId="1802797332" sldId="7179"/>
        </pc:sldMkLst>
      </pc:sldChg>
      <pc:sldChg chg="add">
        <pc:chgData name="Roy, Preeti (NIH/CIT) [C]" userId="4fc1c0af-3335-4cc9-b95d-2fd0e87bf3b9" providerId="ADAL" clId="{B2242230-5CE2-4ED9-A059-B744B42FE69A}" dt="2024-09-11T18:28:16.243" v="1575"/>
        <pc:sldMkLst>
          <pc:docMk/>
          <pc:sldMk cId="3686003280" sldId="7179"/>
        </pc:sldMkLst>
      </pc:sldChg>
      <pc:sldChg chg="add">
        <pc:chgData name="Roy, Preeti (NIH/CIT) [C]" userId="4fc1c0af-3335-4cc9-b95d-2fd0e87bf3b9" providerId="ADAL" clId="{B2242230-5CE2-4ED9-A059-B744B42FE69A}" dt="2024-09-11T18:28:16.243" v="1575"/>
        <pc:sldMkLst>
          <pc:docMk/>
          <pc:sldMk cId="2227411897" sldId="7180"/>
        </pc:sldMkLst>
      </pc:sldChg>
      <pc:sldChg chg="add">
        <pc:chgData name="Roy, Preeti (NIH/CIT) [C]" userId="4fc1c0af-3335-4cc9-b95d-2fd0e87bf3b9" providerId="ADAL" clId="{B2242230-5CE2-4ED9-A059-B744B42FE69A}" dt="2024-09-11T18:28:16.243" v="1575"/>
        <pc:sldMkLst>
          <pc:docMk/>
          <pc:sldMk cId="1240556133" sldId="7181"/>
        </pc:sldMkLst>
      </pc:sldChg>
      <pc:sldChg chg="add">
        <pc:chgData name="Roy, Preeti (NIH/CIT) [C]" userId="4fc1c0af-3335-4cc9-b95d-2fd0e87bf3b9" providerId="ADAL" clId="{B2242230-5CE2-4ED9-A059-B744B42FE69A}" dt="2024-09-11T18:28:16.243" v="1575"/>
        <pc:sldMkLst>
          <pc:docMk/>
          <pc:sldMk cId="1799852873" sldId="71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5C2DA-4B21-40C0-A39F-756AE526A5AA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DA58B-4B7B-48BE-A6F4-5773ED124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8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99CCA-7648-FC4A-AA0E-E9496DFE5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41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99CCA-7648-FC4A-AA0E-E9496DFE5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77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99CCA-7648-FC4A-AA0E-E9496DFE5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06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99CCA-7648-FC4A-AA0E-E9496DFE5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84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DA58B-4B7B-48BE-A6F4-5773ED1248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23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DA58B-4B7B-48BE-A6F4-5773ED1248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470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DA58B-4B7B-48BE-A6F4-5773ED1248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761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DA58B-4B7B-48BE-A6F4-5773ED1248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808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DA58B-4B7B-48BE-A6F4-5773ED1248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56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05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Righ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0296" y="211756"/>
            <a:ext cx="4119769" cy="556592"/>
          </a:xfrm>
        </p:spPr>
        <p:txBody>
          <a:bodyPr anchor="b">
            <a:normAutofit/>
          </a:bodyPr>
          <a:lstStyle>
            <a:lvl1pPr algn="ctr"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9850D0C-5987-7AC9-CFD7-81D4FA31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72997"/>
            <a:ext cx="454715" cy="365125"/>
          </a:xfrm>
          <a:prstGeom prst="rect">
            <a:avLst/>
          </a:prstGeom>
        </p:spPr>
        <p:txBody>
          <a:bodyPr/>
          <a:lstStyle/>
          <a:p>
            <a:fld id="{0984DBB2-5C19-4849-9AA1-60424869F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9B6075-9256-0E09-5846-0046BA55B3A6}"/>
              </a:ext>
            </a:extLst>
          </p:cNvPr>
          <p:cNvCxnSpPr>
            <a:cxnSpLocks/>
          </p:cNvCxnSpPr>
          <p:nvPr userDrawn="1"/>
        </p:nvCxnSpPr>
        <p:spPr>
          <a:xfrm>
            <a:off x="2103438" y="6456584"/>
            <a:ext cx="70405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DF49641-5467-4238-F050-62398D1990AF}"/>
              </a:ext>
            </a:extLst>
          </p:cNvPr>
          <p:cNvSpPr/>
          <p:nvPr userDrawn="1"/>
        </p:nvSpPr>
        <p:spPr>
          <a:xfrm>
            <a:off x="0" y="6451747"/>
            <a:ext cx="1256348" cy="406253"/>
          </a:xfrm>
          <a:prstGeom prst="rect">
            <a:avLst/>
          </a:prstGeom>
          <a:solidFill>
            <a:srgbClr val="1F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259F7-3338-5E15-2A7E-142970104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020" y="6518056"/>
            <a:ext cx="822960" cy="2639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2F22AB-B330-69A7-04BF-78D82653F5E5}"/>
              </a:ext>
            </a:extLst>
          </p:cNvPr>
          <p:cNvSpPr txBox="1"/>
          <p:nvPr userDrawn="1"/>
        </p:nvSpPr>
        <p:spPr>
          <a:xfrm>
            <a:off x="3860633" y="6524405"/>
            <a:ext cx="32351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>
                <a:solidFill>
                  <a:srgbClr val="147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about BRICS at: </a:t>
            </a:r>
            <a:r>
              <a:rPr lang="en-US" sz="1000" b="1" u="sng">
                <a:solidFill>
                  <a:srgbClr val="147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https://brics.cit.nih.gov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60B8EDD9-4833-18C9-3E33-C9A3F22C7C6D}"/>
              </a:ext>
            </a:extLst>
          </p:cNvPr>
          <p:cNvSpPr/>
          <p:nvPr userDrawn="1"/>
        </p:nvSpPr>
        <p:spPr>
          <a:xfrm>
            <a:off x="1104265" y="6446838"/>
            <a:ext cx="1364615" cy="411162"/>
          </a:xfrm>
          <a:prstGeom prst="parallelogram">
            <a:avLst/>
          </a:prstGeom>
          <a:solidFill>
            <a:srgbClr val="1A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05A211-F0C9-F146-7932-D47ABE3C0B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1593" y="6520822"/>
            <a:ext cx="914400" cy="272717"/>
          </a:xfrm>
          <a:prstGeom prst="rect">
            <a:avLst/>
          </a:prstGeom>
        </p:spPr>
      </p:pic>
      <p:pic>
        <p:nvPicPr>
          <p:cNvPr id="16" name="Picture 15" descr="A yellow and black logo&#10;&#10;Description automatically generated">
            <a:extLst>
              <a:ext uri="{FF2B5EF4-FFF2-40B4-BE49-F238E27FC236}">
                <a16:creationId xmlns:a16="http://schemas.microsoft.com/office/drawing/2014/main" id="{06F07A2D-EFD7-E9A3-D1F8-0EDE8B991B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3710940" y="6560993"/>
            <a:ext cx="169378" cy="1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9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72C6817-589A-E6EF-7255-35940324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72997"/>
            <a:ext cx="454715" cy="365125"/>
          </a:xfrm>
          <a:prstGeom prst="rect">
            <a:avLst/>
          </a:prstGeom>
        </p:spPr>
        <p:txBody>
          <a:bodyPr/>
          <a:lstStyle/>
          <a:p>
            <a:fld id="{0984DBB2-5C19-4849-9AA1-60424869F80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5B773E-83FC-7566-D0C4-CEB25CBA27B9}"/>
              </a:ext>
            </a:extLst>
          </p:cNvPr>
          <p:cNvCxnSpPr>
            <a:cxnSpLocks/>
          </p:cNvCxnSpPr>
          <p:nvPr userDrawn="1"/>
        </p:nvCxnSpPr>
        <p:spPr>
          <a:xfrm>
            <a:off x="2103438" y="6456584"/>
            <a:ext cx="70405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C3AF700-04E3-8DC3-593F-9793B63F0490}"/>
              </a:ext>
            </a:extLst>
          </p:cNvPr>
          <p:cNvSpPr/>
          <p:nvPr userDrawn="1"/>
        </p:nvSpPr>
        <p:spPr>
          <a:xfrm>
            <a:off x="0" y="6451747"/>
            <a:ext cx="1256348" cy="406253"/>
          </a:xfrm>
          <a:prstGeom prst="rect">
            <a:avLst/>
          </a:prstGeom>
          <a:solidFill>
            <a:srgbClr val="1F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1271A1-6106-697E-24BB-006E6C0A7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020" y="6518056"/>
            <a:ext cx="822960" cy="2639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87F592-1982-263E-9445-777BAF4BB182}"/>
              </a:ext>
            </a:extLst>
          </p:cNvPr>
          <p:cNvSpPr txBox="1"/>
          <p:nvPr userDrawn="1"/>
        </p:nvSpPr>
        <p:spPr>
          <a:xfrm>
            <a:off x="3860633" y="6524405"/>
            <a:ext cx="32351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>
                <a:solidFill>
                  <a:srgbClr val="147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about BRICS at: </a:t>
            </a:r>
            <a:r>
              <a:rPr lang="en-US" sz="1000" b="1" u="sng">
                <a:solidFill>
                  <a:srgbClr val="147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https://brics.cit.nih.gov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BA2F8391-E426-815B-232B-D984ACFEA18D}"/>
              </a:ext>
            </a:extLst>
          </p:cNvPr>
          <p:cNvSpPr/>
          <p:nvPr userDrawn="1"/>
        </p:nvSpPr>
        <p:spPr>
          <a:xfrm>
            <a:off x="1104265" y="6446838"/>
            <a:ext cx="1364615" cy="411162"/>
          </a:xfrm>
          <a:prstGeom prst="parallelogram">
            <a:avLst/>
          </a:prstGeom>
          <a:solidFill>
            <a:srgbClr val="1A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DDC42E-C4C3-5EF3-169A-D8D55E4D6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1593" y="6520822"/>
            <a:ext cx="914400" cy="272717"/>
          </a:xfrm>
          <a:prstGeom prst="rect">
            <a:avLst/>
          </a:prstGeom>
        </p:spPr>
      </p:pic>
      <p:pic>
        <p:nvPicPr>
          <p:cNvPr id="14" name="Picture 13" descr="A yellow and black logo&#10;&#10;Description automatically generated">
            <a:extLst>
              <a:ext uri="{FF2B5EF4-FFF2-40B4-BE49-F238E27FC236}">
                <a16:creationId xmlns:a16="http://schemas.microsoft.com/office/drawing/2014/main" id="{BD4D8919-E7D1-8C63-EE50-6E5FF9A151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3710940" y="6560993"/>
            <a:ext cx="169378" cy="1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6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Righ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0296" y="211756"/>
            <a:ext cx="4119769" cy="556592"/>
          </a:xfrm>
        </p:spPr>
        <p:txBody>
          <a:bodyPr anchor="b">
            <a:normAutofit/>
          </a:bodyPr>
          <a:lstStyle>
            <a:lvl1pPr algn="ctr"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9850D0C-5987-7AC9-CFD7-81D4FA31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72997"/>
            <a:ext cx="454715" cy="365125"/>
          </a:xfrm>
          <a:prstGeom prst="rect">
            <a:avLst/>
          </a:prstGeom>
        </p:spPr>
        <p:txBody>
          <a:bodyPr/>
          <a:lstStyle/>
          <a:p>
            <a:fld id="{0984DBB2-5C19-4849-9AA1-60424869F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9B6075-9256-0E09-5846-0046BA55B3A6}"/>
              </a:ext>
            </a:extLst>
          </p:cNvPr>
          <p:cNvCxnSpPr>
            <a:cxnSpLocks/>
          </p:cNvCxnSpPr>
          <p:nvPr userDrawn="1"/>
        </p:nvCxnSpPr>
        <p:spPr>
          <a:xfrm>
            <a:off x="2103438" y="6456584"/>
            <a:ext cx="70405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DF49641-5467-4238-F050-62398D1990AF}"/>
              </a:ext>
            </a:extLst>
          </p:cNvPr>
          <p:cNvSpPr/>
          <p:nvPr userDrawn="1"/>
        </p:nvSpPr>
        <p:spPr>
          <a:xfrm>
            <a:off x="0" y="6451747"/>
            <a:ext cx="1256348" cy="406253"/>
          </a:xfrm>
          <a:prstGeom prst="rect">
            <a:avLst/>
          </a:prstGeom>
          <a:solidFill>
            <a:srgbClr val="1F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259F7-3338-5E15-2A7E-142970104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020" y="6518056"/>
            <a:ext cx="822960" cy="2639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2F22AB-B330-69A7-04BF-78D82653F5E5}"/>
              </a:ext>
            </a:extLst>
          </p:cNvPr>
          <p:cNvSpPr txBox="1"/>
          <p:nvPr userDrawn="1"/>
        </p:nvSpPr>
        <p:spPr>
          <a:xfrm>
            <a:off x="3860633" y="6524405"/>
            <a:ext cx="32351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>
                <a:solidFill>
                  <a:srgbClr val="147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about BRICS at: </a:t>
            </a:r>
            <a:r>
              <a:rPr lang="en-US" sz="1000" b="1" u="sng">
                <a:solidFill>
                  <a:srgbClr val="147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https://brics.cit.nih.gov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60B8EDD9-4833-18C9-3E33-C9A3F22C7C6D}"/>
              </a:ext>
            </a:extLst>
          </p:cNvPr>
          <p:cNvSpPr/>
          <p:nvPr userDrawn="1"/>
        </p:nvSpPr>
        <p:spPr>
          <a:xfrm>
            <a:off x="1104265" y="6446838"/>
            <a:ext cx="1364615" cy="411162"/>
          </a:xfrm>
          <a:prstGeom prst="parallelogram">
            <a:avLst/>
          </a:prstGeom>
          <a:solidFill>
            <a:srgbClr val="1A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05A211-F0C9-F146-7932-D47ABE3C0B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1593" y="6520822"/>
            <a:ext cx="914400" cy="272717"/>
          </a:xfrm>
          <a:prstGeom prst="rect">
            <a:avLst/>
          </a:prstGeom>
        </p:spPr>
      </p:pic>
      <p:pic>
        <p:nvPicPr>
          <p:cNvPr id="16" name="Picture 15" descr="A yellow and black logo&#10;&#10;Description automatically generated">
            <a:extLst>
              <a:ext uri="{FF2B5EF4-FFF2-40B4-BE49-F238E27FC236}">
                <a16:creationId xmlns:a16="http://schemas.microsoft.com/office/drawing/2014/main" id="{06F07A2D-EFD7-E9A3-D1F8-0EDE8B991B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3710940" y="6560993"/>
            <a:ext cx="169378" cy="1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44417"/>
            <a:ext cx="3886200" cy="3632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44417"/>
            <a:ext cx="3886200" cy="3632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DDE2C68-A2B4-2A8A-0F4E-5854BDF6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72997"/>
            <a:ext cx="454715" cy="365125"/>
          </a:xfrm>
          <a:prstGeom prst="rect">
            <a:avLst/>
          </a:prstGeom>
        </p:spPr>
        <p:txBody>
          <a:bodyPr/>
          <a:lstStyle/>
          <a:p>
            <a:fld id="{0984DBB2-5C19-4849-9AA1-60424869F80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F4B032-F5B7-F092-B129-471399893063}"/>
              </a:ext>
            </a:extLst>
          </p:cNvPr>
          <p:cNvCxnSpPr>
            <a:cxnSpLocks/>
          </p:cNvCxnSpPr>
          <p:nvPr userDrawn="1"/>
        </p:nvCxnSpPr>
        <p:spPr>
          <a:xfrm>
            <a:off x="2103438" y="6456584"/>
            <a:ext cx="70405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1E86D5C-93D2-E73B-1810-1F585FF324E3}"/>
              </a:ext>
            </a:extLst>
          </p:cNvPr>
          <p:cNvSpPr/>
          <p:nvPr userDrawn="1"/>
        </p:nvSpPr>
        <p:spPr>
          <a:xfrm>
            <a:off x="0" y="6451747"/>
            <a:ext cx="1256348" cy="406253"/>
          </a:xfrm>
          <a:prstGeom prst="rect">
            <a:avLst/>
          </a:prstGeom>
          <a:solidFill>
            <a:srgbClr val="1F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4056EB-127F-4F90-33F5-66F3B4F848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020" y="6518056"/>
            <a:ext cx="822960" cy="2639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031D20-C330-90A9-2995-009C6263B7B7}"/>
              </a:ext>
            </a:extLst>
          </p:cNvPr>
          <p:cNvSpPr txBox="1"/>
          <p:nvPr userDrawn="1"/>
        </p:nvSpPr>
        <p:spPr>
          <a:xfrm>
            <a:off x="3860633" y="6524405"/>
            <a:ext cx="32351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>
                <a:solidFill>
                  <a:srgbClr val="147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about BRICS at: </a:t>
            </a:r>
            <a:r>
              <a:rPr lang="en-US" sz="1000" b="1" u="sng">
                <a:solidFill>
                  <a:srgbClr val="147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https://brics.cit.nih.gov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859B8BF2-97CA-27B5-A796-05EE1D1F1252}"/>
              </a:ext>
            </a:extLst>
          </p:cNvPr>
          <p:cNvSpPr/>
          <p:nvPr userDrawn="1"/>
        </p:nvSpPr>
        <p:spPr>
          <a:xfrm>
            <a:off x="1104265" y="6446838"/>
            <a:ext cx="1364615" cy="411162"/>
          </a:xfrm>
          <a:prstGeom prst="parallelogram">
            <a:avLst/>
          </a:prstGeom>
          <a:solidFill>
            <a:srgbClr val="1A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1C728B-A626-12E3-D8D4-6B8696F956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1593" y="6520822"/>
            <a:ext cx="914400" cy="272717"/>
          </a:xfrm>
          <a:prstGeom prst="rect">
            <a:avLst/>
          </a:prstGeom>
        </p:spPr>
      </p:pic>
      <p:pic>
        <p:nvPicPr>
          <p:cNvPr id="16" name="Picture 15" descr="A yellow and black logo&#10;&#10;Description automatically generated">
            <a:extLst>
              <a:ext uri="{FF2B5EF4-FFF2-40B4-BE49-F238E27FC236}">
                <a16:creationId xmlns:a16="http://schemas.microsoft.com/office/drawing/2014/main" id="{EA5DBB0D-9A27-DFC8-97EE-754EB74A55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3710940" y="6560993"/>
            <a:ext cx="169378" cy="1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0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ner P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36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ner Pag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7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ner Pag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04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58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8D72-0965-32D1-CEB6-CFA75F8B0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DBF5A-55D9-F9B0-1DB2-0B599C311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60E36-E4C2-DCAB-4730-427C7B8D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E55F872-733F-D44F-A31F-5579FC2B133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5D6CB-1F74-A2D8-7FD0-730E79FF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0FBF-9243-7B56-7ACC-A639A279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49523881-4E6F-7345-B8DA-55BFEF0A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7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4543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75403"/>
            <a:ext cx="7886700" cy="360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24360CA-314C-6AA5-EC65-141532907A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27393" y="125408"/>
            <a:ext cx="299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4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2" r:id="rId8"/>
    <p:sldLayoutId id="2147483733" r:id="rId9"/>
    <p:sldLayoutId id="214748372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brics-intramural.cit.nih.gov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ds.neuroimaging.i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rics.cit.nih.gov/dem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6F80B5-3CBE-2640-6B7F-AEF77DADCC2B}"/>
              </a:ext>
            </a:extLst>
          </p:cNvPr>
          <p:cNvSpPr txBox="1"/>
          <p:nvPr/>
        </p:nvSpPr>
        <p:spPr>
          <a:xfrm>
            <a:off x="244394" y="4754513"/>
            <a:ext cx="6295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Biomedical Research Informatics Computing System (BRICS) </a:t>
            </a:r>
          </a:p>
        </p:txBody>
      </p: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7ED2337C-1351-60F5-27FE-58FEDBD8E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636" y="1309366"/>
            <a:ext cx="1625970" cy="574739"/>
          </a:xfrm>
          <a:prstGeom prst="rect">
            <a:avLst/>
          </a:prstGeom>
        </p:spPr>
      </p:pic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89158319-34BC-FA31-671D-7FEC6B30F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794" y="424637"/>
            <a:ext cx="1096259" cy="404524"/>
          </a:xfrm>
          <a:prstGeom prst="rect">
            <a:avLst/>
          </a:prstGeom>
        </p:spPr>
      </p:pic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C38E777C-D5EE-1337-849C-3A95C736B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630" y="2364311"/>
            <a:ext cx="1721976" cy="399574"/>
          </a:xfrm>
          <a:prstGeom prst="rect">
            <a:avLst/>
          </a:prstGeom>
        </p:spPr>
      </p:pic>
      <p:pic>
        <p:nvPicPr>
          <p:cNvPr id="17" name="Picture 16" descr="A close-up of a logo&#10;&#10;Description automatically generated">
            <a:extLst>
              <a:ext uri="{FF2B5EF4-FFF2-40B4-BE49-F238E27FC236}">
                <a16:creationId xmlns:a16="http://schemas.microsoft.com/office/drawing/2014/main" id="{F1ED0FD4-0925-684F-F53F-117E0AC3EF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8655" y="4745477"/>
            <a:ext cx="960951" cy="299312"/>
          </a:xfrm>
          <a:prstGeom prst="rect">
            <a:avLst/>
          </a:prstGeom>
        </p:spPr>
      </p:pic>
      <p:pic>
        <p:nvPicPr>
          <p:cNvPr id="19" name="Picture 18" descr="A black and white logo&#10;&#10;Description automatically generated">
            <a:extLst>
              <a:ext uri="{FF2B5EF4-FFF2-40B4-BE49-F238E27FC236}">
                <a16:creationId xmlns:a16="http://schemas.microsoft.com/office/drawing/2014/main" id="{6E7C9AEC-B954-4E92-4811-AD932A4BB6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9798" y="3865697"/>
            <a:ext cx="1556133" cy="574739"/>
          </a:xfrm>
          <a:prstGeom prst="rect">
            <a:avLst/>
          </a:prstGeom>
        </p:spPr>
      </p:pic>
      <p:pic>
        <p:nvPicPr>
          <p:cNvPr id="23" name="Picture 22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6A9BDBE6-80F9-117A-048F-4C49EDDDD8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9190" y="5151299"/>
            <a:ext cx="3248440" cy="1299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7B5DED-6639-C2BE-D3E2-B6609F47AACF}"/>
              </a:ext>
            </a:extLst>
          </p:cNvPr>
          <p:cNvSpPr txBox="1"/>
          <p:nvPr/>
        </p:nvSpPr>
        <p:spPr>
          <a:xfrm>
            <a:off x="233062" y="1107273"/>
            <a:ext cx="675230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BRICS Seminar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	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BRICS Release List</a:t>
            </a:r>
          </a:p>
          <a:p>
            <a:pPr>
              <a:defRPr/>
            </a:pP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	Intramural Website – New BRICS Instance</a:t>
            </a:r>
          </a:p>
          <a:p>
            <a:pPr>
              <a:defRPr/>
            </a:pP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	BRICS Imaging</a:t>
            </a:r>
          </a:p>
          <a:p>
            <a:pPr>
              <a:defRPr/>
            </a:pP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6F80B5-3CBE-2640-6B7F-AEF77DADCC2B}"/>
              </a:ext>
            </a:extLst>
          </p:cNvPr>
          <p:cNvSpPr txBox="1"/>
          <p:nvPr/>
        </p:nvSpPr>
        <p:spPr>
          <a:xfrm>
            <a:off x="244394" y="5093067"/>
            <a:ext cx="6295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September 12th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, 2024</a:t>
            </a:r>
          </a:p>
        </p:txBody>
      </p:sp>
      <p:pic>
        <p:nvPicPr>
          <p:cNvPr id="14" name="Picture 13" descr="A logo with text on it&#10;&#10;Description automatically generated">
            <a:extLst>
              <a:ext uri="{FF2B5EF4-FFF2-40B4-BE49-F238E27FC236}">
                <a16:creationId xmlns:a16="http://schemas.microsoft.com/office/drawing/2014/main" id="{4CF0293D-EFCD-E292-C8D2-E40E308250B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84794" y="3153688"/>
            <a:ext cx="839774" cy="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0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D34B2-9ECD-91DE-4FBF-426030EF3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527" y="213898"/>
            <a:ext cx="2574989" cy="3717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/>
              <a:t>BRICS Release Items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7E6D1-238C-BEA8-4143-AEF8589A5F0D}"/>
              </a:ext>
            </a:extLst>
          </p:cNvPr>
          <p:cNvSpPr txBox="1"/>
          <p:nvPr/>
        </p:nvSpPr>
        <p:spPr>
          <a:xfrm>
            <a:off x="277402" y="1146320"/>
            <a:ext cx="8661113" cy="2893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Enhancements &amp; Technical Updates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A&amp;A Evaluation Process: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BRICS instances have achieved NIST 800-53 Rev 5 certification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Apache Struts Migration (v6):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Migrated to version 6 for enhanced security and performance, including updates to the Free Marker template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 &amp; jQuery Upgrades: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Upgraded Spring to version 5.3.33 and jQuery based on security vulnerability assessments, improving platform stability and security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 System Improvements: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Enhanced the DOI assignment system for more accurate and reliable DOI generation for the pre-production environment</a:t>
            </a:r>
          </a:p>
        </p:txBody>
      </p:sp>
    </p:spTree>
    <p:extLst>
      <p:ext uri="{BB962C8B-B14F-4D97-AF65-F5344CB8AC3E}">
        <p14:creationId xmlns:p14="http://schemas.microsoft.com/office/powerpoint/2010/main" val="256571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6F80B5-3CBE-2640-6B7F-AEF77DADCC2B}"/>
              </a:ext>
            </a:extLst>
          </p:cNvPr>
          <p:cNvSpPr txBox="1"/>
          <p:nvPr/>
        </p:nvSpPr>
        <p:spPr>
          <a:xfrm>
            <a:off x="509604" y="1726820"/>
            <a:ext cx="546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Biomedical Research Informatics Computing System (BRICS)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B5DED-6639-C2BE-D3E2-B6609F47AACF}"/>
              </a:ext>
            </a:extLst>
          </p:cNvPr>
          <p:cNvSpPr txBox="1"/>
          <p:nvPr/>
        </p:nvSpPr>
        <p:spPr>
          <a:xfrm>
            <a:off x="509603" y="2611677"/>
            <a:ext cx="6146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New Intramural BRICS Instance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07A1E-2F87-6E5D-A44E-2DE499C4644A}"/>
              </a:ext>
            </a:extLst>
          </p:cNvPr>
          <p:cNvSpPr txBox="1"/>
          <p:nvPr/>
        </p:nvSpPr>
        <p:spPr>
          <a:xfrm>
            <a:off x="509603" y="3879825"/>
            <a:ext cx="6146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Dr. Matthew McAuliffe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CD04E133-1317-837C-C696-A60085C4A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636" y="1309366"/>
            <a:ext cx="1625970" cy="574739"/>
          </a:xfrm>
          <a:prstGeom prst="rect">
            <a:avLst/>
          </a:prstGeom>
        </p:spPr>
      </p:pic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A1DF3840-139E-8F0D-5610-A74FC831F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794" y="424637"/>
            <a:ext cx="1096259" cy="404524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6B9BE035-4FF7-400C-D6C0-2E01AD745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630" y="2364311"/>
            <a:ext cx="1721976" cy="399574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F556E3B2-8E5D-04A0-1AA7-D74CDACE3E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8655" y="4745477"/>
            <a:ext cx="960951" cy="299312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FB4CDEAB-DF53-0F4E-70FC-8C7CF5F09C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9798" y="3865697"/>
            <a:ext cx="1556133" cy="574739"/>
          </a:xfrm>
          <a:prstGeom prst="rect">
            <a:avLst/>
          </a:prstGeom>
        </p:spPr>
      </p:pic>
      <p:pic>
        <p:nvPicPr>
          <p:cNvPr id="12" name="Picture 11" descr="A logo with text on it&#10;&#10;Description automatically generated">
            <a:extLst>
              <a:ext uri="{FF2B5EF4-FFF2-40B4-BE49-F238E27FC236}">
                <a16:creationId xmlns:a16="http://schemas.microsoft.com/office/drawing/2014/main" id="{4CF0293D-EFCD-E292-C8D2-E40E308250B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84794" y="3153688"/>
            <a:ext cx="839774" cy="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9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D34B2-9ECD-91DE-4FBF-426030EF3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527" y="213898"/>
            <a:ext cx="2574989" cy="371729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Intramural Website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7E6D1-238C-BEA8-4143-AEF8589A5F0D}"/>
              </a:ext>
            </a:extLst>
          </p:cNvPr>
          <p:cNvSpPr txBox="1"/>
          <p:nvPr/>
        </p:nvSpPr>
        <p:spPr>
          <a:xfrm>
            <a:off x="236306" y="1023030"/>
            <a:ext cx="8702210" cy="4391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New BRICS Instance: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  <a:hlinkClick r:id="rId4"/>
              </a:rPr>
              <a:t>https://brics-intramural.cit.nih.gov/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Deployed on AWS Cloud (Under STRIDES)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Target Audience: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Intramural researchers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Purpose: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Support making data FAIR and consistent with NIH’s new data sharing policy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Provide data aggregation and analysis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Explore and test various BRICS modules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Pilot: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ETL data from NIAID IMMPORT database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Important Note: This instance is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Testbed Only: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Not approved for long-term data storage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70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DD0C2-2E05-F00A-EA41-FB5C63769F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85616" y="2015146"/>
            <a:ext cx="3170238" cy="35877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Questions?</a:t>
            </a:r>
          </a:p>
        </p:txBody>
      </p:sp>
      <p:pic>
        <p:nvPicPr>
          <p:cNvPr id="4" name="Picture 3" descr="Person with idea concept">
            <a:extLst>
              <a:ext uri="{FF2B5EF4-FFF2-40B4-BE49-F238E27FC236}">
                <a16:creationId xmlns:a16="http://schemas.microsoft.com/office/drawing/2014/main" id="{6EFF7E40-6C84-990D-9343-AFD7A1830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2"/>
          <a:stretch/>
        </p:blipFill>
        <p:spPr>
          <a:xfrm>
            <a:off x="505840" y="3279843"/>
            <a:ext cx="2287431" cy="2286000"/>
          </a:xfrm>
          <a:prstGeom prst="ellipse">
            <a:avLst/>
          </a:prstGeom>
          <a:ln w="5715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130786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6F80B5-3CBE-2640-6B7F-AEF77DADCC2B}"/>
              </a:ext>
            </a:extLst>
          </p:cNvPr>
          <p:cNvSpPr txBox="1"/>
          <p:nvPr/>
        </p:nvSpPr>
        <p:spPr>
          <a:xfrm>
            <a:off x="509604" y="1726820"/>
            <a:ext cx="546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Biomedical Research Informatics Computing System (BRICS)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B5DED-6639-C2BE-D3E2-B6609F47AACF}"/>
              </a:ext>
            </a:extLst>
          </p:cNvPr>
          <p:cNvSpPr txBox="1"/>
          <p:nvPr/>
        </p:nvSpPr>
        <p:spPr>
          <a:xfrm>
            <a:off x="509603" y="2611677"/>
            <a:ext cx="6146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BRICS Imaging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07A1E-2F87-6E5D-A44E-2DE499C4644A}"/>
              </a:ext>
            </a:extLst>
          </p:cNvPr>
          <p:cNvSpPr txBox="1"/>
          <p:nvPr/>
        </p:nvSpPr>
        <p:spPr>
          <a:xfrm>
            <a:off x="509603" y="3879825"/>
            <a:ext cx="6146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Evan McCreedy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CD04E133-1317-837C-C696-A60085C4A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636" y="1309366"/>
            <a:ext cx="1625970" cy="574739"/>
          </a:xfrm>
          <a:prstGeom prst="rect">
            <a:avLst/>
          </a:prstGeom>
        </p:spPr>
      </p:pic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A1DF3840-139E-8F0D-5610-A74FC831F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794" y="424637"/>
            <a:ext cx="1096259" cy="404524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6B9BE035-4FF7-400C-D6C0-2E01AD745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630" y="2364311"/>
            <a:ext cx="1721976" cy="399574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F556E3B2-8E5D-04A0-1AA7-D74CDACE3E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8655" y="4745477"/>
            <a:ext cx="960951" cy="299312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FB4CDEAB-DF53-0F4E-70FC-8C7CF5F09C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9798" y="3865697"/>
            <a:ext cx="1556133" cy="574739"/>
          </a:xfrm>
          <a:prstGeom prst="rect">
            <a:avLst/>
          </a:prstGeom>
        </p:spPr>
      </p:pic>
      <p:pic>
        <p:nvPicPr>
          <p:cNvPr id="12" name="Picture 11" descr="A logo with text on it&#10;&#10;Description automatically generated">
            <a:extLst>
              <a:ext uri="{FF2B5EF4-FFF2-40B4-BE49-F238E27FC236}">
                <a16:creationId xmlns:a16="http://schemas.microsoft.com/office/drawing/2014/main" id="{4CF0293D-EFCD-E292-C8D2-E40E308250B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84794" y="3153688"/>
            <a:ext cx="839774" cy="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97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6911DE-1991-F1BD-D530-C36AFAD2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1163"/>
            <a:ext cx="7886700" cy="851149"/>
          </a:xfrm>
        </p:spPr>
        <p:txBody>
          <a:bodyPr>
            <a:normAutofit/>
          </a:bodyPr>
          <a:lstStyle/>
          <a:p>
            <a:r>
              <a:rPr lang="en-US" sz="3200" dirty="0"/>
              <a:t>BRICS Imaging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E0890-083B-4894-9ABE-95CA07C4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4664"/>
            <a:ext cx="7886700" cy="40922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Over 185,000 image volumes submitted to the FITBIR instance alone</a:t>
            </a:r>
          </a:p>
          <a:p>
            <a:r>
              <a:rPr lang="en-US" dirty="0"/>
              <a:t>Form structures for many clinical </a:t>
            </a:r>
            <a:br>
              <a:rPr lang="en-US" dirty="0"/>
            </a:br>
            <a:r>
              <a:rPr lang="en-US" dirty="0"/>
              <a:t>imaging modalities</a:t>
            </a:r>
          </a:p>
          <a:p>
            <a:pPr lvl="1"/>
            <a:r>
              <a:rPr lang="en-US" dirty="0"/>
              <a:t>Computed Tomography (CT)</a:t>
            </a:r>
          </a:p>
          <a:p>
            <a:pPr lvl="1"/>
            <a:r>
              <a:rPr lang="en-US" dirty="0"/>
              <a:t>Magnetic Resonance (MR)</a:t>
            </a:r>
          </a:p>
          <a:p>
            <a:pPr lvl="2"/>
            <a:r>
              <a:rPr lang="en-US" dirty="0"/>
              <a:t>Structural</a:t>
            </a:r>
          </a:p>
          <a:p>
            <a:pPr lvl="2"/>
            <a:r>
              <a:rPr lang="en-US" dirty="0"/>
              <a:t>Diffusion</a:t>
            </a:r>
          </a:p>
          <a:p>
            <a:pPr lvl="2"/>
            <a:r>
              <a:rPr lang="en-US" dirty="0"/>
              <a:t>Functional</a:t>
            </a:r>
          </a:p>
          <a:p>
            <a:pPr lvl="2"/>
            <a:r>
              <a:rPr lang="en-US" dirty="0"/>
              <a:t>Spectroscopy</a:t>
            </a:r>
          </a:p>
          <a:p>
            <a:pPr lvl="1"/>
            <a:r>
              <a:rPr lang="en-US" dirty="0"/>
              <a:t>Positron Emission Tomography (PET)</a:t>
            </a:r>
          </a:p>
          <a:p>
            <a:pPr lvl="1"/>
            <a:r>
              <a:rPr lang="en-US" dirty="0"/>
              <a:t>SPECT</a:t>
            </a:r>
          </a:p>
          <a:p>
            <a:pPr lvl="1"/>
            <a:r>
              <a:rPr lang="en-US" dirty="0"/>
              <a:t>MEG</a:t>
            </a:r>
          </a:p>
          <a:p>
            <a:pPr lvl="1"/>
            <a:r>
              <a:rPr lang="en-US" dirty="0"/>
              <a:t>Digital Pathology</a:t>
            </a:r>
          </a:p>
          <a:p>
            <a:pPr lvl="1"/>
            <a:r>
              <a:rPr lang="en-US" dirty="0"/>
              <a:t>And more…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6AB550-2E87-B635-0537-ACB614AA5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502" y="2726422"/>
            <a:ext cx="3060688" cy="315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41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E0890-083B-4894-9ABE-95CA07C4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4664"/>
            <a:ext cx="7886700" cy="4092299"/>
          </a:xfrm>
        </p:spPr>
        <p:txBody>
          <a:bodyPr>
            <a:normAutofit/>
          </a:bodyPr>
          <a:lstStyle/>
          <a:p>
            <a:r>
              <a:rPr lang="en-US" dirty="0"/>
              <a:t>Image Packaging Tool</a:t>
            </a:r>
          </a:p>
          <a:p>
            <a:pPr lvl="1"/>
            <a:r>
              <a:rPr lang="en-US" dirty="0"/>
              <a:t>Extracts metadata from image headers, cross-mapping onto image form structure data elements</a:t>
            </a:r>
          </a:p>
          <a:p>
            <a:pPr lvl="1"/>
            <a:r>
              <a:rPr lang="en-US" dirty="0"/>
              <a:t>Checks for PII in DICOM headers</a:t>
            </a:r>
          </a:p>
          <a:p>
            <a:pPr lvl="1"/>
            <a:r>
              <a:rPr lang="en-US"/>
              <a:t>Organizes and harmonizes data for validation and upload</a:t>
            </a:r>
          </a:p>
          <a:p>
            <a:pPr lvl="1"/>
            <a:r>
              <a:rPr lang="en-US" dirty="0"/>
              <a:t>Supports 30+ medical imaging file formats, including</a:t>
            </a:r>
          </a:p>
          <a:p>
            <a:pPr lvl="2"/>
            <a:r>
              <a:rPr lang="en-US" dirty="0"/>
              <a:t>DICOM</a:t>
            </a:r>
          </a:p>
          <a:p>
            <a:pPr lvl="2"/>
            <a:r>
              <a:rPr lang="en-US" dirty="0" err="1"/>
              <a:t>NIfTI</a:t>
            </a:r>
            <a:endParaRPr lang="en-US" dirty="0"/>
          </a:p>
          <a:p>
            <a:pPr lvl="2"/>
            <a:r>
              <a:rPr lang="en-US" dirty="0"/>
              <a:t>BIDS (</a:t>
            </a:r>
            <a:r>
              <a:rPr lang="en-US" dirty="0">
                <a:hlinkClick r:id="rId3"/>
              </a:rPr>
              <a:t>https://bids.neuroimaging.io/</a:t>
            </a:r>
            <a:r>
              <a:rPr lang="en-US" dirty="0"/>
              <a:t>)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A8A09AC-6595-81EF-9DF3-C1F06F89CE45}"/>
              </a:ext>
            </a:extLst>
          </p:cNvPr>
          <p:cNvSpPr txBox="1">
            <a:spLocks/>
          </p:cNvSpPr>
          <p:nvPr/>
        </p:nvSpPr>
        <p:spPr>
          <a:xfrm>
            <a:off x="628650" y="1166403"/>
            <a:ext cx="7886700" cy="851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BRICS Imaging</a:t>
            </a:r>
          </a:p>
        </p:txBody>
      </p:sp>
    </p:spTree>
    <p:extLst>
      <p:ext uri="{BB962C8B-B14F-4D97-AF65-F5344CB8AC3E}">
        <p14:creationId xmlns:p14="http://schemas.microsoft.com/office/powerpoint/2010/main" val="3686003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6911DE-1991-F1BD-D530-C36AFAD2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45431"/>
            <a:ext cx="7886700" cy="851149"/>
          </a:xfrm>
        </p:spPr>
        <p:txBody>
          <a:bodyPr/>
          <a:lstStyle/>
          <a:p>
            <a:r>
              <a:rPr lang="en-US" sz="3200" dirty="0"/>
              <a:t>BRICS Imaging</a:t>
            </a:r>
            <a:r>
              <a:rPr lang="en-US" dirty="0"/>
              <a:t>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E0890-083B-4894-9ABE-95CA07C4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4664"/>
            <a:ext cx="7886700" cy="4092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Image Packaging Tool updates coming soon:</a:t>
            </a:r>
          </a:p>
          <a:p>
            <a:r>
              <a:rPr lang="en-US" dirty="0"/>
              <a:t>More efficient</a:t>
            </a:r>
          </a:p>
          <a:p>
            <a:r>
              <a:rPr lang="en-US" dirty="0"/>
              <a:t>Interface improvements</a:t>
            </a:r>
          </a:p>
          <a:p>
            <a:r>
              <a:rPr lang="en-US" dirty="0"/>
              <a:t>Support for the latest BIDS standard</a:t>
            </a:r>
          </a:p>
          <a:p>
            <a:r>
              <a:rPr lang="en-US" dirty="0"/>
              <a:t>Support for new DICOM variants</a:t>
            </a:r>
          </a:p>
        </p:txBody>
      </p:sp>
    </p:spTree>
    <p:extLst>
      <p:ext uri="{BB962C8B-B14F-4D97-AF65-F5344CB8AC3E}">
        <p14:creationId xmlns:p14="http://schemas.microsoft.com/office/powerpoint/2010/main" val="2227411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6911DE-1991-F1BD-D530-C36AFAD2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45431"/>
            <a:ext cx="7886700" cy="851149"/>
          </a:xfrm>
        </p:spPr>
        <p:txBody>
          <a:bodyPr>
            <a:normAutofit/>
          </a:bodyPr>
          <a:lstStyle/>
          <a:p>
            <a:r>
              <a:rPr lang="en-US" sz="3200" dirty="0"/>
              <a:t>BRICS Imaging</a:t>
            </a:r>
            <a:r>
              <a:rPr lang="en-US" dirty="0"/>
              <a:t>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E0890-083B-4894-9ABE-95CA07C4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4664"/>
            <a:ext cx="7886700" cy="4092299"/>
          </a:xfrm>
        </p:spPr>
        <p:txBody>
          <a:bodyPr>
            <a:normAutofit/>
          </a:bodyPr>
          <a:lstStyle/>
          <a:p>
            <a:r>
              <a:rPr lang="en-US" dirty="0"/>
              <a:t>BIDS support enables more groups to batch process image data without additional organizational work</a:t>
            </a:r>
          </a:p>
          <a:p>
            <a:r>
              <a:rPr lang="en-US" dirty="0"/>
              <a:t>For groups that need help organizing image data for submission, we create customized scripts to organize their data and process it through the Imaging Tool via batch processed CSVs</a:t>
            </a:r>
          </a:p>
        </p:txBody>
      </p:sp>
    </p:spTree>
    <p:extLst>
      <p:ext uri="{BB962C8B-B14F-4D97-AF65-F5344CB8AC3E}">
        <p14:creationId xmlns:p14="http://schemas.microsoft.com/office/powerpoint/2010/main" val="1240556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6911DE-1991-F1BD-D530-C36AFAD2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45431"/>
            <a:ext cx="7886700" cy="851149"/>
          </a:xfrm>
        </p:spPr>
        <p:txBody>
          <a:bodyPr/>
          <a:lstStyle/>
          <a:p>
            <a:r>
              <a:rPr lang="en-US" sz="3200" dirty="0"/>
              <a:t>BRICS Imaging</a:t>
            </a:r>
            <a:r>
              <a:rPr lang="en-US" dirty="0"/>
              <a:t>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E0890-083B-4894-9ABE-95CA07C4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4664"/>
            <a:ext cx="7886700" cy="4092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Query Tool</a:t>
            </a:r>
          </a:p>
          <a:p>
            <a:endParaRPr lang="en-US" dirty="0"/>
          </a:p>
          <a:p>
            <a:pPr lvl="1"/>
            <a:r>
              <a:rPr lang="en-US" dirty="0"/>
              <a:t>Image data is integrated with clinical assessment and o-mics data in the Data Repository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Images can be viewed in-browser using </a:t>
            </a:r>
            <a:r>
              <a:rPr lang="en-US" dirty="0" err="1"/>
              <a:t>VolView</a:t>
            </a:r>
            <a:r>
              <a:rPr lang="en-US" dirty="0"/>
              <a:t> from the Query Tool results page</a:t>
            </a:r>
          </a:p>
        </p:txBody>
      </p:sp>
    </p:spTree>
    <p:extLst>
      <p:ext uri="{BB962C8B-B14F-4D97-AF65-F5344CB8AC3E}">
        <p14:creationId xmlns:p14="http://schemas.microsoft.com/office/powerpoint/2010/main" val="179985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6272" y="261505"/>
            <a:ext cx="1534885" cy="488286"/>
          </a:xfrm>
        </p:spPr>
        <p:txBody>
          <a:bodyPr>
            <a:normAutofit/>
          </a:bodyPr>
          <a:lstStyle/>
          <a:p>
            <a:r>
              <a:rPr lang="en-US" sz="2400" b="1" dirty="0"/>
              <a:t>Logistics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5EA99F-0BA0-7A2B-AB4B-FD7E7C291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826998"/>
              </p:ext>
            </p:extLst>
          </p:nvPr>
        </p:nvGraphicFramePr>
        <p:xfrm>
          <a:off x="706471" y="1426183"/>
          <a:ext cx="7824686" cy="32969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84272">
                  <a:extLst>
                    <a:ext uri="{9D8B030D-6E8A-4147-A177-3AD203B41FA5}">
                      <a16:colId xmlns:a16="http://schemas.microsoft.com/office/drawing/2014/main" val="2184552630"/>
                    </a:ext>
                  </a:extLst>
                </a:gridCol>
                <a:gridCol w="5540414">
                  <a:extLst>
                    <a:ext uri="{9D8B030D-6E8A-4147-A177-3AD203B41FA5}">
                      <a16:colId xmlns:a16="http://schemas.microsoft.com/office/drawing/2014/main" val="678596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/>
                        <a:t>Audio/Video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Please keep your microphone muted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57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/>
                        <a:t>Recording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Today’s session will be recorded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Will be posted on the BRICS website: </a:t>
                      </a:r>
                      <a:r>
                        <a:rPr lang="en-US" sz="1800" dirty="0">
                          <a:hlinkClick r:id="rId2"/>
                        </a:rPr>
                        <a:t>https://brics.cit.nih.gov/demo</a:t>
                      </a:r>
                      <a:endParaRPr lang="en-US" sz="18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1800" b="1" u="sng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68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/>
                        <a:t>Questions &amp; 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We encourage your participation today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Please use the chat for questions &amp; comments. The chat will be monitored throughout today’s demo.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There will also be time </a:t>
                      </a:r>
                      <a:r>
                        <a:rPr lang="en-US" sz="1800" u="sng" dirty="0">
                          <a:solidFill>
                            <a:schemeClr val="accent1"/>
                          </a:solidFill>
                        </a:rPr>
                        <a:t>after each speaker </a:t>
                      </a:r>
                      <a:r>
                        <a:rPr lang="en-US" sz="1800" dirty="0"/>
                        <a:t>and at the </a:t>
                      </a:r>
                      <a:r>
                        <a:rPr lang="en-US" sz="1800" u="sng" dirty="0">
                          <a:solidFill>
                            <a:schemeClr val="accent1"/>
                          </a:solidFill>
                        </a:rPr>
                        <a:t>end</a:t>
                      </a:r>
                      <a:r>
                        <a:rPr lang="en-US" sz="1800" dirty="0"/>
                        <a:t> of the demo to ask live questions.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757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923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4E80BA-2BA0-03B7-3EE5-65203169369F}"/>
              </a:ext>
            </a:extLst>
          </p:cNvPr>
          <p:cNvSpPr txBox="1"/>
          <p:nvPr/>
        </p:nvSpPr>
        <p:spPr>
          <a:xfrm>
            <a:off x="3542007" y="3807104"/>
            <a:ext cx="20599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Demo</a:t>
            </a:r>
          </a:p>
        </p:txBody>
      </p:sp>
      <p:pic>
        <p:nvPicPr>
          <p:cNvPr id="3" name="Graphic 2" descr="Classroom with solid fill">
            <a:extLst>
              <a:ext uri="{FF2B5EF4-FFF2-40B4-BE49-F238E27FC236}">
                <a16:creationId xmlns:a16="http://schemas.microsoft.com/office/drawing/2014/main" id="{662911B1-2125-82A5-8629-6D3C30EFC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3804" y="2144310"/>
            <a:ext cx="1736389" cy="173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82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DD0C2-2E05-F00A-EA41-FB5C63769F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85616" y="2015146"/>
            <a:ext cx="3170238" cy="35877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Questions?</a:t>
            </a:r>
          </a:p>
        </p:txBody>
      </p:sp>
      <p:pic>
        <p:nvPicPr>
          <p:cNvPr id="4" name="Picture 3" descr="Person with idea concept">
            <a:extLst>
              <a:ext uri="{FF2B5EF4-FFF2-40B4-BE49-F238E27FC236}">
                <a16:creationId xmlns:a16="http://schemas.microsoft.com/office/drawing/2014/main" id="{6EFF7E40-6C84-990D-9343-AFD7A1830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2"/>
          <a:stretch/>
        </p:blipFill>
        <p:spPr>
          <a:xfrm>
            <a:off x="505840" y="3279843"/>
            <a:ext cx="2287431" cy="2286000"/>
          </a:xfrm>
          <a:prstGeom prst="ellipse">
            <a:avLst/>
          </a:prstGeom>
          <a:ln w="5715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777282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1936A6-23A9-F1A9-D89D-C89199C71C07}"/>
              </a:ext>
            </a:extLst>
          </p:cNvPr>
          <p:cNvSpPr txBox="1"/>
          <p:nvPr/>
        </p:nvSpPr>
        <p:spPr>
          <a:xfrm>
            <a:off x="1330503" y="2337039"/>
            <a:ext cx="64829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Thank you for joining in!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Will see you all on October 10th, 2024!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Light reflection in a lens">
            <a:extLst>
              <a:ext uri="{FF2B5EF4-FFF2-40B4-BE49-F238E27FC236}">
                <a16:creationId xmlns:a16="http://schemas.microsoft.com/office/drawing/2014/main" id="{636BC2F5-4481-C4CA-3866-A836856126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2"/>
          <a:stretch/>
        </p:blipFill>
        <p:spPr>
          <a:xfrm>
            <a:off x="1507786" y="4105205"/>
            <a:ext cx="2286314" cy="2286000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747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083" y="480175"/>
            <a:ext cx="1213730" cy="439363"/>
          </a:xfrm>
        </p:spPr>
        <p:txBody>
          <a:bodyPr>
            <a:normAutofit/>
          </a:bodyPr>
          <a:lstStyle/>
          <a:p>
            <a:r>
              <a:rPr lang="en-US" sz="2000" b="1" dirty="0"/>
              <a:t>Agenda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724603"/>
              </p:ext>
            </p:extLst>
          </p:nvPr>
        </p:nvGraphicFramePr>
        <p:xfrm>
          <a:off x="783076" y="1618937"/>
          <a:ext cx="7577847" cy="303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442">
                  <a:extLst>
                    <a:ext uri="{9D8B030D-6E8A-4147-A177-3AD203B41FA5}">
                      <a16:colId xmlns:a16="http://schemas.microsoft.com/office/drawing/2014/main" val="3234313014"/>
                    </a:ext>
                  </a:extLst>
                </a:gridCol>
                <a:gridCol w="4181386">
                  <a:extLst>
                    <a:ext uri="{9D8B030D-6E8A-4147-A177-3AD203B41FA5}">
                      <a16:colId xmlns:a16="http://schemas.microsoft.com/office/drawing/2014/main" val="2082973067"/>
                    </a:ext>
                  </a:extLst>
                </a:gridCol>
                <a:gridCol w="1935019">
                  <a:extLst>
                    <a:ext uri="{9D8B030D-6E8A-4147-A177-3AD203B41FA5}">
                      <a16:colId xmlns:a16="http://schemas.microsoft.com/office/drawing/2014/main" val="2212995714"/>
                    </a:ext>
                  </a:extLst>
                </a:gridCol>
              </a:tblGrid>
              <a:tr h="290424">
                <a:tc>
                  <a:txBody>
                    <a:bodyPr/>
                    <a:lstStyle/>
                    <a:p>
                      <a:r>
                        <a:rPr lang="en-US" sz="140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Speaker(s)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782076"/>
                  </a:ext>
                </a:extLst>
              </a:tr>
              <a:tr h="683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9:05 AM-9:15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/>
                        <a:t>BRICS Release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/>
                        <a:t>Dr. Matthew McAuliffe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2230"/>
                  </a:ext>
                </a:extLst>
              </a:tr>
              <a:tr h="683785"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/>
                        <a:t>9:15 AM–9:25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/>
                        <a:t>New Intramural Instance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Dr. Matthew McAuliffe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93749"/>
                  </a:ext>
                </a:extLst>
              </a:tr>
              <a:tr h="683785"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/>
                        <a:t>9:25 AM-9:55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/>
                        <a:t>BRICS Imaging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Evan McCreedy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72601"/>
                  </a:ext>
                </a:extLst>
              </a:tr>
              <a:tr h="683785"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/>
                        <a:t>9:55 AM-10:00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/>
                        <a:t>Closing Remarks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r>
                        <a:rPr lang="en-US" sz="1200" dirty="0"/>
                        <a:t>Dr. Matthew McAuliffe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27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6F80B5-3CBE-2640-6B7F-AEF77DADCC2B}"/>
              </a:ext>
            </a:extLst>
          </p:cNvPr>
          <p:cNvSpPr txBox="1"/>
          <p:nvPr/>
        </p:nvSpPr>
        <p:spPr>
          <a:xfrm>
            <a:off x="509604" y="1726820"/>
            <a:ext cx="546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Biomedical Research Informatics Computing System (BRICS)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B5DED-6639-C2BE-D3E2-B6609F47AACF}"/>
              </a:ext>
            </a:extLst>
          </p:cNvPr>
          <p:cNvSpPr txBox="1"/>
          <p:nvPr/>
        </p:nvSpPr>
        <p:spPr>
          <a:xfrm>
            <a:off x="509603" y="2611677"/>
            <a:ext cx="6146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BRICS Release Items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07A1E-2F87-6E5D-A44E-2DE499C4644A}"/>
              </a:ext>
            </a:extLst>
          </p:cNvPr>
          <p:cNvSpPr txBox="1"/>
          <p:nvPr/>
        </p:nvSpPr>
        <p:spPr>
          <a:xfrm>
            <a:off x="509603" y="3879825"/>
            <a:ext cx="6146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Dr. Matthew McAuliffe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CD04E133-1317-837C-C696-A60085C4A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636" y="1309366"/>
            <a:ext cx="1625970" cy="574739"/>
          </a:xfrm>
          <a:prstGeom prst="rect">
            <a:avLst/>
          </a:prstGeom>
        </p:spPr>
      </p:pic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A1DF3840-139E-8F0D-5610-A74FC831F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794" y="424637"/>
            <a:ext cx="1096259" cy="404524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6B9BE035-4FF7-400C-D6C0-2E01AD745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630" y="2364311"/>
            <a:ext cx="1721976" cy="399574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F556E3B2-8E5D-04A0-1AA7-D74CDACE3E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8655" y="4745477"/>
            <a:ext cx="960951" cy="299312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FB4CDEAB-DF53-0F4E-70FC-8C7CF5F09C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9798" y="3865697"/>
            <a:ext cx="1556133" cy="574739"/>
          </a:xfrm>
          <a:prstGeom prst="rect">
            <a:avLst/>
          </a:prstGeom>
        </p:spPr>
      </p:pic>
      <p:pic>
        <p:nvPicPr>
          <p:cNvPr id="12" name="Picture 11" descr="A logo with text on it&#10;&#10;Description automatically generated">
            <a:extLst>
              <a:ext uri="{FF2B5EF4-FFF2-40B4-BE49-F238E27FC236}">
                <a16:creationId xmlns:a16="http://schemas.microsoft.com/office/drawing/2014/main" id="{4CF0293D-EFCD-E292-C8D2-E40E308250B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84794" y="3153688"/>
            <a:ext cx="839774" cy="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6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D34B2-9ECD-91DE-4FBF-426030EF3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527" y="213898"/>
            <a:ext cx="2574989" cy="3717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/>
              <a:t>BRICS Release Items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7E6D1-238C-BEA8-4143-AEF8589A5F0D}"/>
              </a:ext>
            </a:extLst>
          </p:cNvPr>
          <p:cNvSpPr txBox="1"/>
          <p:nvPr/>
        </p:nvSpPr>
        <p:spPr>
          <a:xfrm>
            <a:off x="277403" y="1146320"/>
            <a:ext cx="8527550" cy="3555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UI Updates: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 User Experience: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Redesigned the following interfaces for improved usability: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Accounts Module: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Tabular format updates for better navigation, improved PIV/CAC smart card support, and UI updates for managing linked RAS accounts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Dictionary Module: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Reorganized tab groupings, added consent type filters, and new export formats for data elements and form structures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Query Tool: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Enhanced look and feel for studies, forms, and saved queries tabs, new filters for study access, and improved query logic box design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Study: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Study State attributes and DOI minting functionality for unpublished meta studies</a:t>
            </a:r>
          </a:p>
        </p:txBody>
      </p:sp>
    </p:spTree>
    <p:extLst>
      <p:ext uri="{BB962C8B-B14F-4D97-AF65-F5344CB8AC3E}">
        <p14:creationId xmlns:p14="http://schemas.microsoft.com/office/powerpoint/2010/main" val="396531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D34B2-9ECD-91DE-4FBF-426030EF3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527" y="213898"/>
            <a:ext cx="2574989" cy="3717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/>
              <a:t>BRICS Release Items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7E6D1-238C-BEA8-4143-AEF8589A5F0D}"/>
              </a:ext>
            </a:extLst>
          </p:cNvPr>
          <p:cNvSpPr txBox="1"/>
          <p:nvPr/>
        </p:nvSpPr>
        <p:spPr>
          <a:xfrm>
            <a:off x="277403" y="1146320"/>
            <a:ext cx="8527550" cy="2693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Enhancements: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Improvements: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Optimized database queries and enhanced system responsiveness across the various BRICS modules: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Data Dictionary -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Faster Data Elements and Form Structure searches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Query Tool -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Faster Initial Query Tool load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Data Repository -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Improved View Studies load time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Accounts Module -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Optimized Accounts module page responsiveness</a:t>
            </a:r>
          </a:p>
        </p:txBody>
      </p:sp>
    </p:spTree>
    <p:extLst>
      <p:ext uri="{BB962C8B-B14F-4D97-AF65-F5344CB8AC3E}">
        <p14:creationId xmlns:p14="http://schemas.microsoft.com/office/powerpoint/2010/main" val="231334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D34B2-9ECD-91DE-4FBF-426030EF3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527" y="213898"/>
            <a:ext cx="2574989" cy="3717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/>
              <a:t>BRICS Release Items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7E6D1-238C-BEA8-4143-AEF8589A5F0D}"/>
              </a:ext>
            </a:extLst>
          </p:cNvPr>
          <p:cNvSpPr txBox="1"/>
          <p:nvPr/>
        </p:nvSpPr>
        <p:spPr>
          <a:xfrm>
            <a:off x="277403" y="1146320"/>
            <a:ext cx="8527550" cy="412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ProFoRMS &amp; Tools Enhancements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Data Import Results Email: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Improved email subject lines for clearer communication about import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New "Tools" Module: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Centralized access to Submission, Download, and Image Processing Tools for better user experience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 Merge: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Merged CASA User Stories: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Integrated user stories from various CASA releases  to streamline functionalities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8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D34B2-9ECD-91DE-4FBF-426030EF3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527" y="213898"/>
            <a:ext cx="2574989" cy="3717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/>
              <a:t>BRICS Release Items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7E6D1-238C-BEA8-4143-AEF8589A5F0D}"/>
              </a:ext>
            </a:extLst>
          </p:cNvPr>
          <p:cNvSpPr txBox="1"/>
          <p:nvPr/>
        </p:nvSpPr>
        <p:spPr>
          <a:xfrm>
            <a:off x="277403" y="1146320"/>
            <a:ext cx="8527550" cy="3292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Dictionary &amp; Repository Enhancements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API Endpoints: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API endpoint created for faster access to form structure associations, improving integration and automation capabilities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UMLS Mapping Tool: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Users can now directly access the UMLS Mapping tool from the Data Element search page, streamlining the search and mapping process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FITBIR/NTRR Filters: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Resource filters are now pre-checked, simplifying the search process for users with data access to both systems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3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D34B2-9ECD-91DE-4FBF-426030EF3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527" y="213898"/>
            <a:ext cx="2574989" cy="3717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/>
              <a:t>BRICS Release Items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7E6D1-238C-BEA8-4143-AEF8589A5F0D}"/>
              </a:ext>
            </a:extLst>
          </p:cNvPr>
          <p:cNvSpPr txBox="1"/>
          <p:nvPr/>
        </p:nvSpPr>
        <p:spPr>
          <a:xfrm>
            <a:off x="277403" y="1146320"/>
            <a:ext cx="8527550" cy="3885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Query Tool &amp; Meta Study Enhancements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Redesigned Query Tool UI: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layout for improved usability, including filters for study access (My Studies, Accessible Studies, Show All), and enhanced logic box design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Enhancements: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Users can now download data directly from the right pane of the Query Tool, making data retrieval more intuitive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 and Group Names Display: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Updated scrolling feature to ensure form/group names remain visible when navigating large datasets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 Enhancements: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Updated the DOI format for Repository and Meta Study modules for NEI and customized the landing pages for NEI instance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59901"/>
      </p:ext>
    </p:extLst>
  </p:cSld>
  <p:clrMapOvr>
    <a:masterClrMapping/>
  </p:clrMapOvr>
</p:sld>
</file>

<file path=ppt/theme/theme1.xml><?xml version="1.0" encoding="utf-8"?>
<a:theme xmlns:a="http://schemas.openxmlformats.org/drawingml/2006/main" name="No Footer">
  <a:themeElements>
    <a:clrScheme name="BRICS">
      <a:dk1>
        <a:srgbClr val="000000"/>
      </a:dk1>
      <a:lt1>
        <a:srgbClr val="FFFFFF"/>
      </a:lt1>
      <a:dk2>
        <a:srgbClr val="494949"/>
      </a:dk2>
      <a:lt2>
        <a:srgbClr val="F2F2F2"/>
      </a:lt2>
      <a:accent1>
        <a:srgbClr val="0072BE"/>
      </a:accent1>
      <a:accent2>
        <a:srgbClr val="ED7D31"/>
      </a:accent2>
      <a:accent3>
        <a:srgbClr val="A5A5A5"/>
      </a:accent3>
      <a:accent4>
        <a:srgbClr val="EDC400"/>
      </a:accent4>
      <a:accent5>
        <a:srgbClr val="5B9BD5"/>
      </a:accent5>
      <a:accent6>
        <a:srgbClr val="70AD47"/>
      </a:accent6>
      <a:hlink>
        <a:srgbClr val="1D1EA3"/>
      </a:hlink>
      <a:folHlink>
        <a:srgbClr val="8A4B9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RICS">
    <a:dk1>
      <a:srgbClr val="000000"/>
    </a:dk1>
    <a:lt1>
      <a:srgbClr val="FFFFFF"/>
    </a:lt1>
    <a:dk2>
      <a:srgbClr val="494949"/>
    </a:dk2>
    <a:lt2>
      <a:srgbClr val="F2F2F2"/>
    </a:lt2>
    <a:accent1>
      <a:srgbClr val="0072BE"/>
    </a:accent1>
    <a:accent2>
      <a:srgbClr val="ED7D31"/>
    </a:accent2>
    <a:accent3>
      <a:srgbClr val="A5A5A5"/>
    </a:accent3>
    <a:accent4>
      <a:srgbClr val="EDC400"/>
    </a:accent4>
    <a:accent5>
      <a:srgbClr val="5B9BD5"/>
    </a:accent5>
    <a:accent6>
      <a:srgbClr val="70AD47"/>
    </a:accent6>
    <a:hlink>
      <a:srgbClr val="1D1EA3"/>
    </a:hlink>
    <a:folHlink>
      <a:srgbClr val="8A4B95"/>
    </a:folHlink>
  </a:clrScheme>
</a:themeOverride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3870</TotalTime>
  <Words>1010</Words>
  <Application>Microsoft Office PowerPoint</Application>
  <PresentationFormat>On-screen Show (4:3)</PresentationFormat>
  <Paragraphs>168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Helvetica Neue</vt:lpstr>
      <vt:lpstr>Symbol</vt:lpstr>
      <vt:lpstr>No Footer</vt:lpstr>
      <vt:lpstr>PowerPoint Presentation</vt:lpstr>
      <vt:lpstr>Logistics</vt:lpstr>
      <vt:lpstr>Agenda</vt:lpstr>
      <vt:lpstr>PowerPoint Presentation</vt:lpstr>
      <vt:lpstr>BRICS Release Items</vt:lpstr>
      <vt:lpstr>BRICS Release Items</vt:lpstr>
      <vt:lpstr>BRICS Release Items</vt:lpstr>
      <vt:lpstr>BRICS Release Items</vt:lpstr>
      <vt:lpstr>BRICS Release Items</vt:lpstr>
      <vt:lpstr>BRICS Release Items</vt:lpstr>
      <vt:lpstr>PowerPoint Presentation</vt:lpstr>
      <vt:lpstr>Intramural Website</vt:lpstr>
      <vt:lpstr>Questions?</vt:lpstr>
      <vt:lpstr>PowerPoint Presentation</vt:lpstr>
      <vt:lpstr>BRICS Imaging</vt:lpstr>
      <vt:lpstr>PowerPoint Presentation</vt:lpstr>
      <vt:lpstr>BRICS Imaging </vt:lpstr>
      <vt:lpstr>BRICS Imaging </vt:lpstr>
      <vt:lpstr>BRICS Imaging </vt:lpstr>
      <vt:lpstr>PowerPoint Presentation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McAuliffe, Matthew (NIH/CIT) [E]</dc:creator>
  <cp:lastModifiedBy>Roy, Preeti (NIH/CIT) [C]</cp:lastModifiedBy>
  <cp:revision>13</cp:revision>
  <dcterms:created xsi:type="dcterms:W3CDTF">2023-11-02T13:30:15Z</dcterms:created>
  <dcterms:modified xsi:type="dcterms:W3CDTF">2024-09-11T19:04:52Z</dcterms:modified>
</cp:coreProperties>
</file>