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5"/>
  </p:notesMasterIdLst>
  <p:sldIdLst>
    <p:sldId id="256" r:id="rId2"/>
    <p:sldId id="457" r:id="rId3"/>
    <p:sldId id="328" r:id="rId4"/>
    <p:sldId id="329" r:id="rId5"/>
    <p:sldId id="7145" r:id="rId6"/>
    <p:sldId id="7120" r:id="rId7"/>
    <p:sldId id="7121" r:id="rId8"/>
    <p:sldId id="7122" r:id="rId9"/>
    <p:sldId id="7146" r:id="rId10"/>
    <p:sldId id="7147" r:id="rId11"/>
    <p:sldId id="7132" r:id="rId12"/>
    <p:sldId id="7148" r:id="rId13"/>
    <p:sldId id="6919" r:id="rId14"/>
    <p:sldId id="6920" r:id="rId15"/>
    <p:sldId id="6979" r:id="rId16"/>
    <p:sldId id="6957" r:id="rId17"/>
    <p:sldId id="6955" r:id="rId18"/>
    <p:sldId id="6958" r:id="rId19"/>
    <p:sldId id="6959" r:id="rId20"/>
    <p:sldId id="6960" r:id="rId21"/>
    <p:sldId id="6961" r:id="rId22"/>
    <p:sldId id="6978" r:id="rId23"/>
    <p:sldId id="6962" r:id="rId24"/>
    <p:sldId id="6963" r:id="rId25"/>
    <p:sldId id="6964" r:id="rId26"/>
    <p:sldId id="6965" r:id="rId27"/>
    <p:sldId id="6966" r:id="rId28"/>
    <p:sldId id="6967" r:id="rId29"/>
    <p:sldId id="6968" r:id="rId30"/>
    <p:sldId id="6969" r:id="rId31"/>
    <p:sldId id="6970" r:id="rId32"/>
    <p:sldId id="6971" r:id="rId33"/>
    <p:sldId id="6972" r:id="rId34"/>
    <p:sldId id="6973" r:id="rId35"/>
    <p:sldId id="6974" r:id="rId36"/>
    <p:sldId id="6975" r:id="rId37"/>
    <p:sldId id="6976" r:id="rId38"/>
    <p:sldId id="6980" r:id="rId39"/>
    <p:sldId id="6981" r:id="rId40"/>
    <p:sldId id="6952" r:id="rId41"/>
    <p:sldId id="6953" r:id="rId42"/>
    <p:sldId id="6954" r:id="rId43"/>
    <p:sldId id="7149" r:id="rId44"/>
    <p:sldId id="7150" r:id="rId45"/>
    <p:sldId id="7151" r:id="rId46"/>
    <p:sldId id="7152" r:id="rId47"/>
    <p:sldId id="7153" r:id="rId48"/>
    <p:sldId id="7154" r:id="rId49"/>
    <p:sldId id="7155" r:id="rId50"/>
    <p:sldId id="7156" r:id="rId51"/>
    <p:sldId id="7157" r:id="rId52"/>
    <p:sldId id="7158" r:id="rId53"/>
    <p:sldId id="7159" r:id="rId54"/>
    <p:sldId id="7160" r:id="rId55"/>
    <p:sldId id="7161" r:id="rId56"/>
    <p:sldId id="7162" r:id="rId57"/>
    <p:sldId id="7163" r:id="rId58"/>
    <p:sldId id="7164" r:id="rId59"/>
    <p:sldId id="7165" r:id="rId60"/>
    <p:sldId id="7166" r:id="rId61"/>
    <p:sldId id="7167" r:id="rId62"/>
    <p:sldId id="7168" r:id="rId63"/>
    <p:sldId id="71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Garcia" initials="AG" lastIdx="2" clrIdx="0">
    <p:extLst>
      <p:ext uri="{19B8F6BF-5375-455C-9EA6-DF929625EA0E}">
        <p15:presenceInfo xmlns:p15="http://schemas.microsoft.com/office/powerpoint/2012/main" userId="S-1-5-21-2414005191-2431363525-1628603290-1303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2EE"/>
    <a:srgbClr val="1471B9"/>
    <a:srgbClr val="001FC6"/>
    <a:srgbClr val="EEEE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147927-C368-4718-9AEA-CB7361B8F9FA}" v="612" dt="2024-06-13T03:18:56.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Preeti (NIH/CIT) [C]" userId="4fc1c0af-3335-4cc9-b95d-2fd0e87bf3b9" providerId="ADAL" clId="{F1147927-C368-4718-9AEA-CB7361B8F9FA}"/>
    <pc:docChg chg="undo redo custSel addSld delSld modSld sldOrd delMainMaster">
      <pc:chgData name="Roy, Preeti (NIH/CIT) [C]" userId="4fc1c0af-3335-4cc9-b95d-2fd0e87bf3b9" providerId="ADAL" clId="{F1147927-C368-4718-9AEA-CB7361B8F9FA}" dt="2024-06-13T03:19:54.654" v="1503"/>
      <pc:docMkLst>
        <pc:docMk/>
      </pc:docMkLst>
      <pc:sldChg chg="delSp modSp mod">
        <pc:chgData name="Roy, Preeti (NIH/CIT) [C]" userId="4fc1c0af-3335-4cc9-b95d-2fd0e87bf3b9" providerId="ADAL" clId="{F1147927-C368-4718-9AEA-CB7361B8F9FA}" dt="2024-06-11T19:57:46.544" v="1493" actId="1076"/>
        <pc:sldMkLst>
          <pc:docMk/>
          <pc:sldMk cId="3684405349" sldId="256"/>
        </pc:sldMkLst>
        <pc:spChg chg="mod">
          <ac:chgData name="Roy, Preeti (NIH/CIT) [C]" userId="4fc1c0af-3335-4cc9-b95d-2fd0e87bf3b9" providerId="ADAL" clId="{F1147927-C368-4718-9AEA-CB7361B8F9FA}" dt="2024-06-11T19:57:16.848" v="1491" actId="20577"/>
          <ac:spMkLst>
            <pc:docMk/>
            <pc:sldMk cId="3684405349" sldId="256"/>
            <ac:spMk id="3" creationId="{C27B5DED-6639-C2BE-D3E2-B6609F47AACF}"/>
          </ac:spMkLst>
        </pc:spChg>
        <pc:spChg chg="mod">
          <ac:chgData name="Roy, Preeti (NIH/CIT) [C]" userId="4fc1c0af-3335-4cc9-b95d-2fd0e87bf3b9" providerId="ADAL" clId="{F1147927-C368-4718-9AEA-CB7361B8F9FA}" dt="2024-06-11T19:57:37.190" v="1492" actId="1076"/>
          <ac:spMkLst>
            <pc:docMk/>
            <pc:sldMk cId="3684405349" sldId="256"/>
            <ac:spMk id="4" creationId="{C56F80B5-3CBE-2640-6B7F-AEF77DADCC2B}"/>
          </ac:spMkLst>
        </pc:spChg>
        <pc:spChg chg="mod">
          <ac:chgData name="Roy, Preeti (NIH/CIT) [C]" userId="4fc1c0af-3335-4cc9-b95d-2fd0e87bf3b9" providerId="ADAL" clId="{F1147927-C368-4718-9AEA-CB7361B8F9FA}" dt="2024-06-11T19:57:46.544" v="1493" actId="1076"/>
          <ac:spMkLst>
            <pc:docMk/>
            <pc:sldMk cId="3684405349" sldId="256"/>
            <ac:spMk id="12" creationId="{C56F80B5-3CBE-2640-6B7F-AEF77DADCC2B}"/>
          </ac:spMkLst>
        </pc:spChg>
        <pc:inkChg chg="del">
          <ac:chgData name="Roy, Preeti (NIH/CIT) [C]" userId="4fc1c0af-3335-4cc9-b95d-2fd0e87bf3b9" providerId="ADAL" clId="{F1147927-C368-4718-9AEA-CB7361B8F9FA}" dt="2024-06-10T18:18:17.357" v="21" actId="478"/>
          <ac:inkMkLst>
            <pc:docMk/>
            <pc:sldMk cId="3684405349" sldId="256"/>
            <ac:inkMk id="2" creationId="{16196E50-439A-BF03-298F-3859E183971A}"/>
          </ac:inkMkLst>
        </pc:inkChg>
      </pc:sldChg>
      <pc:sldChg chg="del">
        <pc:chgData name="Roy, Preeti (NIH/CIT) [C]" userId="4fc1c0af-3335-4cc9-b95d-2fd0e87bf3b9" providerId="ADAL" clId="{F1147927-C368-4718-9AEA-CB7361B8F9FA}" dt="2024-06-11T19:09:07.820" v="1424" actId="2696"/>
        <pc:sldMkLst>
          <pc:docMk/>
          <pc:sldMk cId="2949934865" sldId="270"/>
        </pc:sldMkLst>
      </pc:sldChg>
      <pc:sldChg chg="del">
        <pc:chgData name="Roy, Preeti (NIH/CIT) [C]" userId="4fc1c0af-3335-4cc9-b95d-2fd0e87bf3b9" providerId="ADAL" clId="{F1147927-C368-4718-9AEA-CB7361B8F9FA}" dt="2024-06-11T14:26:56.446" v="225" actId="2696"/>
        <pc:sldMkLst>
          <pc:docMk/>
          <pc:sldMk cId="1079638522" sldId="281"/>
        </pc:sldMkLst>
      </pc:sldChg>
      <pc:sldChg chg="modSp del mod">
        <pc:chgData name="Roy, Preeti (NIH/CIT) [C]" userId="4fc1c0af-3335-4cc9-b95d-2fd0e87bf3b9" providerId="ADAL" clId="{F1147927-C368-4718-9AEA-CB7361B8F9FA}" dt="2024-06-11T14:03:22.367" v="188" actId="2696"/>
        <pc:sldMkLst>
          <pc:docMk/>
          <pc:sldMk cId="2089062948" sldId="317"/>
        </pc:sldMkLst>
        <pc:spChg chg="mod">
          <ac:chgData name="Roy, Preeti (NIH/CIT) [C]" userId="4fc1c0af-3335-4cc9-b95d-2fd0e87bf3b9" providerId="ADAL" clId="{F1147927-C368-4718-9AEA-CB7361B8F9FA}" dt="2024-06-11T14:02:42.449" v="184" actId="20577"/>
          <ac:spMkLst>
            <pc:docMk/>
            <pc:sldMk cId="2089062948" sldId="317"/>
            <ac:spMk id="279" creationId="{891562E6-E069-ECD2-96B0-D9D6AD8D73D3}"/>
          </ac:spMkLst>
        </pc:spChg>
      </pc:sldChg>
      <pc:sldChg chg="modSp mod">
        <pc:chgData name="Roy, Preeti (NIH/CIT) [C]" userId="4fc1c0af-3335-4cc9-b95d-2fd0e87bf3b9" providerId="ADAL" clId="{F1147927-C368-4718-9AEA-CB7361B8F9FA}" dt="2024-06-11T20:03:12.769" v="1496" actId="1076"/>
        <pc:sldMkLst>
          <pc:docMk/>
          <pc:sldMk cId="2429271094" sldId="328"/>
        </pc:sldMkLst>
        <pc:spChg chg="mod">
          <ac:chgData name="Roy, Preeti (NIH/CIT) [C]" userId="4fc1c0af-3335-4cc9-b95d-2fd0e87bf3b9" providerId="ADAL" clId="{F1147927-C368-4718-9AEA-CB7361B8F9FA}" dt="2024-06-11T20:03:12.769" v="1496" actId="1076"/>
          <ac:spMkLst>
            <pc:docMk/>
            <pc:sldMk cId="2429271094" sldId="328"/>
            <ac:spMk id="2" creationId="{00000000-0000-0000-0000-000000000000}"/>
          </ac:spMkLst>
        </pc:spChg>
        <pc:graphicFrameChg chg="mod modGraphic">
          <ac:chgData name="Roy, Preeti (NIH/CIT) [C]" userId="4fc1c0af-3335-4cc9-b95d-2fd0e87bf3b9" providerId="ADAL" clId="{F1147927-C368-4718-9AEA-CB7361B8F9FA}" dt="2024-06-11T19:07:02.234" v="1422" actId="20577"/>
          <ac:graphicFrameMkLst>
            <pc:docMk/>
            <pc:sldMk cId="2429271094" sldId="328"/>
            <ac:graphicFrameMk id="10" creationId="{00000000-0000-0000-0000-000000000000}"/>
          </ac:graphicFrameMkLst>
        </pc:graphicFrameChg>
      </pc:sldChg>
      <pc:sldChg chg="modSp mod">
        <pc:chgData name="Roy, Preeti (NIH/CIT) [C]" userId="4fc1c0af-3335-4cc9-b95d-2fd0e87bf3b9" providerId="ADAL" clId="{F1147927-C368-4718-9AEA-CB7361B8F9FA}" dt="2024-06-11T20:03:00.472" v="1495" actId="1076"/>
        <pc:sldMkLst>
          <pc:docMk/>
          <pc:sldMk cId="1504923566" sldId="457"/>
        </pc:sldMkLst>
        <pc:spChg chg="mod">
          <ac:chgData name="Roy, Preeti (NIH/CIT) [C]" userId="4fc1c0af-3335-4cc9-b95d-2fd0e87bf3b9" providerId="ADAL" clId="{F1147927-C368-4718-9AEA-CB7361B8F9FA}" dt="2024-06-11T20:03:00.472" v="1495" actId="1076"/>
          <ac:spMkLst>
            <pc:docMk/>
            <pc:sldMk cId="1504923566" sldId="457"/>
            <ac:spMk id="2" creationId="{00000000-0000-0000-0000-000000000000}"/>
          </ac:spMkLst>
        </pc:spChg>
      </pc:sldChg>
      <pc:sldChg chg="add">
        <pc:chgData name="Roy, Preeti (NIH/CIT) [C]" userId="4fc1c0af-3335-4cc9-b95d-2fd0e87bf3b9" providerId="ADAL" clId="{F1147927-C368-4718-9AEA-CB7361B8F9FA}" dt="2024-06-13T03:15:03.977" v="1497"/>
        <pc:sldMkLst>
          <pc:docMk/>
          <pc:sldMk cId="2304345124" sldId="6919"/>
        </pc:sldMkLst>
      </pc:sldChg>
      <pc:sldChg chg="add">
        <pc:chgData name="Roy, Preeti (NIH/CIT) [C]" userId="4fc1c0af-3335-4cc9-b95d-2fd0e87bf3b9" providerId="ADAL" clId="{F1147927-C368-4718-9AEA-CB7361B8F9FA}" dt="2024-06-13T03:15:03.977" v="1497"/>
        <pc:sldMkLst>
          <pc:docMk/>
          <pc:sldMk cId="557678368" sldId="6920"/>
        </pc:sldMkLst>
      </pc:sldChg>
      <pc:sldChg chg="add">
        <pc:chgData name="Roy, Preeti (NIH/CIT) [C]" userId="4fc1c0af-3335-4cc9-b95d-2fd0e87bf3b9" providerId="ADAL" clId="{F1147927-C368-4718-9AEA-CB7361B8F9FA}" dt="2024-06-13T03:15:03.977" v="1497"/>
        <pc:sldMkLst>
          <pc:docMk/>
          <pc:sldMk cId="2085697613" sldId="6952"/>
        </pc:sldMkLst>
      </pc:sldChg>
      <pc:sldChg chg="add">
        <pc:chgData name="Roy, Preeti (NIH/CIT) [C]" userId="4fc1c0af-3335-4cc9-b95d-2fd0e87bf3b9" providerId="ADAL" clId="{F1147927-C368-4718-9AEA-CB7361B8F9FA}" dt="2024-06-13T03:15:03.977" v="1497"/>
        <pc:sldMkLst>
          <pc:docMk/>
          <pc:sldMk cId="4109680186" sldId="6953"/>
        </pc:sldMkLst>
      </pc:sldChg>
      <pc:sldChg chg="add">
        <pc:chgData name="Roy, Preeti (NIH/CIT) [C]" userId="4fc1c0af-3335-4cc9-b95d-2fd0e87bf3b9" providerId="ADAL" clId="{F1147927-C368-4718-9AEA-CB7361B8F9FA}" dt="2024-06-13T03:15:03.977" v="1497"/>
        <pc:sldMkLst>
          <pc:docMk/>
          <pc:sldMk cId="174189433" sldId="6954"/>
        </pc:sldMkLst>
      </pc:sldChg>
      <pc:sldChg chg="add">
        <pc:chgData name="Roy, Preeti (NIH/CIT) [C]" userId="4fc1c0af-3335-4cc9-b95d-2fd0e87bf3b9" providerId="ADAL" clId="{F1147927-C368-4718-9AEA-CB7361B8F9FA}" dt="2024-06-13T03:15:03.977" v="1497"/>
        <pc:sldMkLst>
          <pc:docMk/>
          <pc:sldMk cId="3691616566" sldId="6955"/>
        </pc:sldMkLst>
      </pc:sldChg>
      <pc:sldChg chg="add">
        <pc:chgData name="Roy, Preeti (NIH/CIT) [C]" userId="4fc1c0af-3335-4cc9-b95d-2fd0e87bf3b9" providerId="ADAL" clId="{F1147927-C368-4718-9AEA-CB7361B8F9FA}" dt="2024-06-13T03:15:03.977" v="1497"/>
        <pc:sldMkLst>
          <pc:docMk/>
          <pc:sldMk cId="2592637760" sldId="6957"/>
        </pc:sldMkLst>
      </pc:sldChg>
      <pc:sldChg chg="add">
        <pc:chgData name="Roy, Preeti (NIH/CIT) [C]" userId="4fc1c0af-3335-4cc9-b95d-2fd0e87bf3b9" providerId="ADAL" clId="{F1147927-C368-4718-9AEA-CB7361B8F9FA}" dt="2024-06-13T03:15:03.977" v="1497"/>
        <pc:sldMkLst>
          <pc:docMk/>
          <pc:sldMk cId="2558688978" sldId="6958"/>
        </pc:sldMkLst>
      </pc:sldChg>
      <pc:sldChg chg="add">
        <pc:chgData name="Roy, Preeti (NIH/CIT) [C]" userId="4fc1c0af-3335-4cc9-b95d-2fd0e87bf3b9" providerId="ADAL" clId="{F1147927-C368-4718-9AEA-CB7361B8F9FA}" dt="2024-06-13T03:15:03.977" v="1497"/>
        <pc:sldMkLst>
          <pc:docMk/>
          <pc:sldMk cId="2014312070" sldId="6959"/>
        </pc:sldMkLst>
      </pc:sldChg>
      <pc:sldChg chg="add">
        <pc:chgData name="Roy, Preeti (NIH/CIT) [C]" userId="4fc1c0af-3335-4cc9-b95d-2fd0e87bf3b9" providerId="ADAL" clId="{F1147927-C368-4718-9AEA-CB7361B8F9FA}" dt="2024-06-13T03:15:03.977" v="1497"/>
        <pc:sldMkLst>
          <pc:docMk/>
          <pc:sldMk cId="1707366169" sldId="6960"/>
        </pc:sldMkLst>
      </pc:sldChg>
      <pc:sldChg chg="add">
        <pc:chgData name="Roy, Preeti (NIH/CIT) [C]" userId="4fc1c0af-3335-4cc9-b95d-2fd0e87bf3b9" providerId="ADAL" clId="{F1147927-C368-4718-9AEA-CB7361B8F9FA}" dt="2024-06-13T03:15:03.977" v="1497"/>
        <pc:sldMkLst>
          <pc:docMk/>
          <pc:sldMk cId="3406868809" sldId="6961"/>
        </pc:sldMkLst>
      </pc:sldChg>
      <pc:sldChg chg="add">
        <pc:chgData name="Roy, Preeti (NIH/CIT) [C]" userId="4fc1c0af-3335-4cc9-b95d-2fd0e87bf3b9" providerId="ADAL" clId="{F1147927-C368-4718-9AEA-CB7361B8F9FA}" dt="2024-06-13T03:15:03.977" v="1497"/>
        <pc:sldMkLst>
          <pc:docMk/>
          <pc:sldMk cId="1534953631" sldId="6962"/>
        </pc:sldMkLst>
      </pc:sldChg>
      <pc:sldChg chg="add">
        <pc:chgData name="Roy, Preeti (NIH/CIT) [C]" userId="4fc1c0af-3335-4cc9-b95d-2fd0e87bf3b9" providerId="ADAL" clId="{F1147927-C368-4718-9AEA-CB7361B8F9FA}" dt="2024-06-13T03:15:03.977" v="1497"/>
        <pc:sldMkLst>
          <pc:docMk/>
          <pc:sldMk cId="1487126283" sldId="6963"/>
        </pc:sldMkLst>
      </pc:sldChg>
      <pc:sldChg chg="add">
        <pc:chgData name="Roy, Preeti (NIH/CIT) [C]" userId="4fc1c0af-3335-4cc9-b95d-2fd0e87bf3b9" providerId="ADAL" clId="{F1147927-C368-4718-9AEA-CB7361B8F9FA}" dt="2024-06-13T03:15:03.977" v="1497"/>
        <pc:sldMkLst>
          <pc:docMk/>
          <pc:sldMk cId="4173632477" sldId="6964"/>
        </pc:sldMkLst>
      </pc:sldChg>
      <pc:sldChg chg="add">
        <pc:chgData name="Roy, Preeti (NIH/CIT) [C]" userId="4fc1c0af-3335-4cc9-b95d-2fd0e87bf3b9" providerId="ADAL" clId="{F1147927-C368-4718-9AEA-CB7361B8F9FA}" dt="2024-06-13T03:15:03.977" v="1497"/>
        <pc:sldMkLst>
          <pc:docMk/>
          <pc:sldMk cId="80039255" sldId="6965"/>
        </pc:sldMkLst>
      </pc:sldChg>
      <pc:sldChg chg="add">
        <pc:chgData name="Roy, Preeti (NIH/CIT) [C]" userId="4fc1c0af-3335-4cc9-b95d-2fd0e87bf3b9" providerId="ADAL" clId="{F1147927-C368-4718-9AEA-CB7361B8F9FA}" dt="2024-06-13T03:15:03.977" v="1497"/>
        <pc:sldMkLst>
          <pc:docMk/>
          <pc:sldMk cId="3243350701" sldId="6966"/>
        </pc:sldMkLst>
      </pc:sldChg>
      <pc:sldChg chg="add">
        <pc:chgData name="Roy, Preeti (NIH/CIT) [C]" userId="4fc1c0af-3335-4cc9-b95d-2fd0e87bf3b9" providerId="ADAL" clId="{F1147927-C368-4718-9AEA-CB7361B8F9FA}" dt="2024-06-13T03:15:03.977" v="1497"/>
        <pc:sldMkLst>
          <pc:docMk/>
          <pc:sldMk cId="1580187551" sldId="6967"/>
        </pc:sldMkLst>
      </pc:sldChg>
      <pc:sldChg chg="add">
        <pc:chgData name="Roy, Preeti (NIH/CIT) [C]" userId="4fc1c0af-3335-4cc9-b95d-2fd0e87bf3b9" providerId="ADAL" clId="{F1147927-C368-4718-9AEA-CB7361B8F9FA}" dt="2024-06-13T03:15:03.977" v="1497"/>
        <pc:sldMkLst>
          <pc:docMk/>
          <pc:sldMk cId="3639558452" sldId="6968"/>
        </pc:sldMkLst>
      </pc:sldChg>
      <pc:sldChg chg="add">
        <pc:chgData name="Roy, Preeti (NIH/CIT) [C]" userId="4fc1c0af-3335-4cc9-b95d-2fd0e87bf3b9" providerId="ADAL" clId="{F1147927-C368-4718-9AEA-CB7361B8F9FA}" dt="2024-06-13T03:15:03.977" v="1497"/>
        <pc:sldMkLst>
          <pc:docMk/>
          <pc:sldMk cId="103587682" sldId="6969"/>
        </pc:sldMkLst>
      </pc:sldChg>
      <pc:sldChg chg="add">
        <pc:chgData name="Roy, Preeti (NIH/CIT) [C]" userId="4fc1c0af-3335-4cc9-b95d-2fd0e87bf3b9" providerId="ADAL" clId="{F1147927-C368-4718-9AEA-CB7361B8F9FA}" dt="2024-06-13T03:15:03.977" v="1497"/>
        <pc:sldMkLst>
          <pc:docMk/>
          <pc:sldMk cId="3767379522" sldId="6970"/>
        </pc:sldMkLst>
      </pc:sldChg>
      <pc:sldChg chg="add">
        <pc:chgData name="Roy, Preeti (NIH/CIT) [C]" userId="4fc1c0af-3335-4cc9-b95d-2fd0e87bf3b9" providerId="ADAL" clId="{F1147927-C368-4718-9AEA-CB7361B8F9FA}" dt="2024-06-13T03:15:03.977" v="1497"/>
        <pc:sldMkLst>
          <pc:docMk/>
          <pc:sldMk cId="1207477117" sldId="6971"/>
        </pc:sldMkLst>
      </pc:sldChg>
      <pc:sldChg chg="add">
        <pc:chgData name="Roy, Preeti (NIH/CIT) [C]" userId="4fc1c0af-3335-4cc9-b95d-2fd0e87bf3b9" providerId="ADAL" clId="{F1147927-C368-4718-9AEA-CB7361B8F9FA}" dt="2024-06-13T03:15:03.977" v="1497"/>
        <pc:sldMkLst>
          <pc:docMk/>
          <pc:sldMk cId="731244161" sldId="6972"/>
        </pc:sldMkLst>
      </pc:sldChg>
      <pc:sldChg chg="add">
        <pc:chgData name="Roy, Preeti (NIH/CIT) [C]" userId="4fc1c0af-3335-4cc9-b95d-2fd0e87bf3b9" providerId="ADAL" clId="{F1147927-C368-4718-9AEA-CB7361B8F9FA}" dt="2024-06-13T03:15:03.977" v="1497"/>
        <pc:sldMkLst>
          <pc:docMk/>
          <pc:sldMk cId="2839523514" sldId="6973"/>
        </pc:sldMkLst>
      </pc:sldChg>
      <pc:sldChg chg="add">
        <pc:chgData name="Roy, Preeti (NIH/CIT) [C]" userId="4fc1c0af-3335-4cc9-b95d-2fd0e87bf3b9" providerId="ADAL" clId="{F1147927-C368-4718-9AEA-CB7361B8F9FA}" dt="2024-06-13T03:15:03.977" v="1497"/>
        <pc:sldMkLst>
          <pc:docMk/>
          <pc:sldMk cId="53935587" sldId="6974"/>
        </pc:sldMkLst>
      </pc:sldChg>
      <pc:sldChg chg="add">
        <pc:chgData name="Roy, Preeti (NIH/CIT) [C]" userId="4fc1c0af-3335-4cc9-b95d-2fd0e87bf3b9" providerId="ADAL" clId="{F1147927-C368-4718-9AEA-CB7361B8F9FA}" dt="2024-06-13T03:15:03.977" v="1497"/>
        <pc:sldMkLst>
          <pc:docMk/>
          <pc:sldMk cId="2271923173" sldId="6975"/>
        </pc:sldMkLst>
      </pc:sldChg>
      <pc:sldChg chg="add">
        <pc:chgData name="Roy, Preeti (NIH/CIT) [C]" userId="4fc1c0af-3335-4cc9-b95d-2fd0e87bf3b9" providerId="ADAL" clId="{F1147927-C368-4718-9AEA-CB7361B8F9FA}" dt="2024-06-13T03:15:03.977" v="1497"/>
        <pc:sldMkLst>
          <pc:docMk/>
          <pc:sldMk cId="2975255396" sldId="6976"/>
        </pc:sldMkLst>
      </pc:sldChg>
      <pc:sldChg chg="add">
        <pc:chgData name="Roy, Preeti (NIH/CIT) [C]" userId="4fc1c0af-3335-4cc9-b95d-2fd0e87bf3b9" providerId="ADAL" clId="{F1147927-C368-4718-9AEA-CB7361B8F9FA}" dt="2024-06-13T03:15:03.977" v="1497"/>
        <pc:sldMkLst>
          <pc:docMk/>
          <pc:sldMk cId="1493737921" sldId="6978"/>
        </pc:sldMkLst>
      </pc:sldChg>
      <pc:sldChg chg="add">
        <pc:chgData name="Roy, Preeti (NIH/CIT) [C]" userId="4fc1c0af-3335-4cc9-b95d-2fd0e87bf3b9" providerId="ADAL" clId="{F1147927-C368-4718-9AEA-CB7361B8F9FA}" dt="2024-06-13T03:15:03.977" v="1497"/>
        <pc:sldMkLst>
          <pc:docMk/>
          <pc:sldMk cId="3824234468" sldId="6979"/>
        </pc:sldMkLst>
      </pc:sldChg>
      <pc:sldChg chg="add">
        <pc:chgData name="Roy, Preeti (NIH/CIT) [C]" userId="4fc1c0af-3335-4cc9-b95d-2fd0e87bf3b9" providerId="ADAL" clId="{F1147927-C368-4718-9AEA-CB7361B8F9FA}" dt="2024-06-13T03:15:03.977" v="1497"/>
        <pc:sldMkLst>
          <pc:docMk/>
          <pc:sldMk cId="2876500505" sldId="6980"/>
        </pc:sldMkLst>
      </pc:sldChg>
      <pc:sldChg chg="add">
        <pc:chgData name="Roy, Preeti (NIH/CIT) [C]" userId="4fc1c0af-3335-4cc9-b95d-2fd0e87bf3b9" providerId="ADAL" clId="{F1147927-C368-4718-9AEA-CB7361B8F9FA}" dt="2024-06-13T03:15:03.977" v="1497"/>
        <pc:sldMkLst>
          <pc:docMk/>
          <pc:sldMk cId="2220510745" sldId="6981"/>
        </pc:sldMkLst>
      </pc:sldChg>
      <pc:sldChg chg="del">
        <pc:chgData name="Roy, Preeti (NIH/CIT) [C]" userId="4fc1c0af-3335-4cc9-b95d-2fd0e87bf3b9" providerId="ADAL" clId="{F1147927-C368-4718-9AEA-CB7361B8F9FA}" dt="2024-06-11T14:26:52.621" v="224" actId="2696"/>
        <pc:sldMkLst>
          <pc:docMk/>
          <pc:sldMk cId="1957436153" sldId="7062"/>
        </pc:sldMkLst>
      </pc:sldChg>
      <pc:sldChg chg="add ord">
        <pc:chgData name="Roy, Preeti (NIH/CIT) [C]" userId="4fc1c0af-3335-4cc9-b95d-2fd0e87bf3b9" providerId="ADAL" clId="{F1147927-C368-4718-9AEA-CB7361B8F9FA}" dt="2024-06-13T03:19:46.205" v="1501"/>
        <pc:sldMkLst>
          <pc:docMk/>
          <pc:sldMk cId="1147479839" sldId="7118"/>
        </pc:sldMkLst>
      </pc:sldChg>
      <pc:sldChg chg="modSp del mod">
        <pc:chgData name="Roy, Preeti (NIH/CIT) [C]" userId="4fc1c0af-3335-4cc9-b95d-2fd0e87bf3b9" providerId="ADAL" clId="{F1147927-C368-4718-9AEA-CB7361B8F9FA}" dt="2024-06-13T03:15:17.547" v="1498" actId="2696"/>
        <pc:sldMkLst>
          <pc:docMk/>
          <pc:sldMk cId="2256046082" sldId="7118"/>
        </pc:sldMkLst>
        <pc:spChg chg="mod">
          <ac:chgData name="Roy, Preeti (NIH/CIT) [C]" userId="4fc1c0af-3335-4cc9-b95d-2fd0e87bf3b9" providerId="ADAL" clId="{F1147927-C368-4718-9AEA-CB7361B8F9FA}" dt="2024-06-11T19:55:42.788" v="1490" actId="20577"/>
          <ac:spMkLst>
            <pc:docMk/>
            <pc:sldMk cId="2256046082" sldId="7118"/>
            <ac:spMk id="7" creationId="{241936A6-23A9-F1A9-D89D-C89199C71C07}"/>
          </ac:spMkLst>
        </pc:spChg>
      </pc:sldChg>
      <pc:sldChg chg="modSp mod">
        <pc:chgData name="Roy, Preeti (NIH/CIT) [C]" userId="4fc1c0af-3335-4cc9-b95d-2fd0e87bf3b9" providerId="ADAL" clId="{F1147927-C368-4718-9AEA-CB7361B8F9FA}" dt="2024-06-11T14:28:12.168" v="276" actId="20577"/>
        <pc:sldMkLst>
          <pc:docMk/>
          <pc:sldMk cId="2033297919" sldId="7120"/>
        </pc:sldMkLst>
        <pc:spChg chg="mod">
          <ac:chgData name="Roy, Preeti (NIH/CIT) [C]" userId="4fc1c0af-3335-4cc9-b95d-2fd0e87bf3b9" providerId="ADAL" clId="{F1147927-C368-4718-9AEA-CB7361B8F9FA}" dt="2024-06-11T14:28:01.894" v="266" actId="255"/>
          <ac:spMkLst>
            <pc:docMk/>
            <pc:sldMk cId="2033297919" sldId="7120"/>
            <ac:spMk id="3" creationId="{C27B5DED-6639-C2BE-D3E2-B6609F47AACF}"/>
          </ac:spMkLst>
        </pc:spChg>
        <pc:spChg chg="mod">
          <ac:chgData name="Roy, Preeti (NIH/CIT) [C]" userId="4fc1c0af-3335-4cc9-b95d-2fd0e87bf3b9" providerId="ADAL" clId="{F1147927-C368-4718-9AEA-CB7361B8F9FA}" dt="2024-06-11T14:28:12.168" v="276" actId="20577"/>
          <ac:spMkLst>
            <pc:docMk/>
            <pc:sldMk cId="2033297919" sldId="7120"/>
            <ac:spMk id="5" creationId="{1B507A1E-2F87-6E5D-A44E-2DE499C4644A}"/>
          </ac:spMkLst>
        </pc:spChg>
      </pc:sldChg>
      <pc:sldChg chg="addSp delSp modSp mod delAnim">
        <pc:chgData name="Roy, Preeti (NIH/CIT) [C]" userId="4fc1c0af-3335-4cc9-b95d-2fd0e87bf3b9" providerId="ADAL" clId="{F1147927-C368-4718-9AEA-CB7361B8F9FA}" dt="2024-06-11T14:40:16.508" v="609" actId="1076"/>
        <pc:sldMkLst>
          <pc:docMk/>
          <pc:sldMk cId="3543040223" sldId="7121"/>
        </pc:sldMkLst>
        <pc:spChg chg="mod">
          <ac:chgData name="Roy, Preeti (NIH/CIT) [C]" userId="4fc1c0af-3335-4cc9-b95d-2fd0e87bf3b9" providerId="ADAL" clId="{F1147927-C368-4718-9AEA-CB7361B8F9FA}" dt="2024-06-11T14:40:16.508" v="609" actId="1076"/>
          <ac:spMkLst>
            <pc:docMk/>
            <pc:sldMk cId="3543040223" sldId="7121"/>
            <ac:spMk id="2" creationId="{6E5AD4BB-E293-3BE2-F1CE-437140F9020E}"/>
          </ac:spMkLst>
        </pc:spChg>
        <pc:spChg chg="mod">
          <ac:chgData name="Roy, Preeti (NIH/CIT) [C]" userId="4fc1c0af-3335-4cc9-b95d-2fd0e87bf3b9" providerId="ADAL" clId="{F1147927-C368-4718-9AEA-CB7361B8F9FA}" dt="2024-06-11T14:28:58.386" v="290"/>
          <ac:spMkLst>
            <pc:docMk/>
            <pc:sldMk cId="3543040223" sldId="7121"/>
            <ac:spMk id="5" creationId="{E43695D2-A0A0-5BBF-87DC-CBE1F525A62E}"/>
          </ac:spMkLst>
        </pc:spChg>
        <pc:spChg chg="del">
          <ac:chgData name="Roy, Preeti (NIH/CIT) [C]" userId="4fc1c0af-3335-4cc9-b95d-2fd0e87bf3b9" providerId="ADAL" clId="{F1147927-C368-4718-9AEA-CB7361B8F9FA}" dt="2024-06-11T14:29:56" v="327" actId="478"/>
          <ac:spMkLst>
            <pc:docMk/>
            <pc:sldMk cId="3543040223" sldId="7121"/>
            <ac:spMk id="6" creationId="{1D6BD0E4-F924-B946-AB9D-44B6749A21C0}"/>
          </ac:spMkLst>
        </pc:spChg>
        <pc:spChg chg="add del mod">
          <ac:chgData name="Roy, Preeti (NIH/CIT) [C]" userId="4fc1c0af-3335-4cc9-b95d-2fd0e87bf3b9" providerId="ADAL" clId="{F1147927-C368-4718-9AEA-CB7361B8F9FA}" dt="2024-06-11T14:35:10.850" v="454" actId="478"/>
          <ac:spMkLst>
            <pc:docMk/>
            <pc:sldMk cId="3543040223" sldId="7121"/>
            <ac:spMk id="7" creationId="{8606B66D-1F5B-2FB3-DCC2-9FA3C2EAB202}"/>
          </ac:spMkLst>
        </pc:spChg>
        <pc:spChg chg="add mod">
          <ac:chgData name="Roy, Preeti (NIH/CIT) [C]" userId="4fc1c0af-3335-4cc9-b95d-2fd0e87bf3b9" providerId="ADAL" clId="{F1147927-C368-4718-9AEA-CB7361B8F9FA}" dt="2024-06-11T14:38:28.204" v="525" actId="14100"/>
          <ac:spMkLst>
            <pc:docMk/>
            <pc:sldMk cId="3543040223" sldId="7121"/>
            <ac:spMk id="8" creationId="{D46B31A6-BED6-61B7-61CB-F484A140424D}"/>
          </ac:spMkLst>
        </pc:spChg>
        <pc:spChg chg="add mod">
          <ac:chgData name="Roy, Preeti (NIH/CIT) [C]" userId="4fc1c0af-3335-4cc9-b95d-2fd0e87bf3b9" providerId="ADAL" clId="{F1147927-C368-4718-9AEA-CB7361B8F9FA}" dt="2024-06-11T14:38:24.405" v="524" actId="14100"/>
          <ac:spMkLst>
            <pc:docMk/>
            <pc:sldMk cId="3543040223" sldId="7121"/>
            <ac:spMk id="9" creationId="{30EF50B6-9EC0-4E25-91E6-63C46651C02C}"/>
          </ac:spMkLst>
        </pc:spChg>
        <pc:spChg chg="add mod">
          <ac:chgData name="Roy, Preeti (NIH/CIT) [C]" userId="4fc1c0af-3335-4cc9-b95d-2fd0e87bf3b9" providerId="ADAL" clId="{F1147927-C368-4718-9AEA-CB7361B8F9FA}" dt="2024-06-11T14:39:00.747" v="550" actId="20577"/>
          <ac:spMkLst>
            <pc:docMk/>
            <pc:sldMk cId="3543040223" sldId="7121"/>
            <ac:spMk id="10" creationId="{F01DFE6F-EEE2-FB02-1889-87906AA9E619}"/>
          </ac:spMkLst>
        </pc:spChg>
        <pc:spChg chg="add mod">
          <ac:chgData name="Roy, Preeti (NIH/CIT) [C]" userId="4fc1c0af-3335-4cc9-b95d-2fd0e87bf3b9" providerId="ADAL" clId="{F1147927-C368-4718-9AEA-CB7361B8F9FA}" dt="2024-06-11T14:39:58.550" v="608" actId="20577"/>
          <ac:spMkLst>
            <pc:docMk/>
            <pc:sldMk cId="3543040223" sldId="7121"/>
            <ac:spMk id="11" creationId="{F03A8978-36A6-B06C-0611-C86D59A899DB}"/>
          </ac:spMkLst>
        </pc:spChg>
        <pc:picChg chg="del">
          <ac:chgData name="Roy, Preeti (NIH/CIT) [C]" userId="4fc1c0af-3335-4cc9-b95d-2fd0e87bf3b9" providerId="ADAL" clId="{F1147927-C368-4718-9AEA-CB7361B8F9FA}" dt="2024-06-11T14:29:04.537" v="291" actId="478"/>
          <ac:picMkLst>
            <pc:docMk/>
            <pc:sldMk cId="3543040223" sldId="7121"/>
            <ac:picMk id="4" creationId="{2F117212-5D17-4967-F86D-28ABEFE99B60}"/>
          </ac:picMkLst>
        </pc:picChg>
      </pc:sldChg>
      <pc:sldChg chg="addSp delSp modSp mod modAnim">
        <pc:chgData name="Roy, Preeti (NIH/CIT) [C]" userId="4fc1c0af-3335-4cc9-b95d-2fd0e87bf3b9" providerId="ADAL" clId="{F1147927-C368-4718-9AEA-CB7361B8F9FA}" dt="2024-06-11T15:32:14.054" v="680" actId="27636"/>
        <pc:sldMkLst>
          <pc:docMk/>
          <pc:sldMk cId="4292627114" sldId="7122"/>
        </pc:sldMkLst>
        <pc:spChg chg="add mod">
          <ac:chgData name="Roy, Preeti (NIH/CIT) [C]" userId="4fc1c0af-3335-4cc9-b95d-2fd0e87bf3b9" providerId="ADAL" clId="{F1147927-C368-4718-9AEA-CB7361B8F9FA}" dt="2024-06-11T14:46:13.704" v="648" actId="255"/>
          <ac:spMkLst>
            <pc:docMk/>
            <pc:sldMk cId="4292627114" sldId="7122"/>
            <ac:spMk id="2" creationId="{7D6EBE97-EF35-DA40-4927-C8AA3C1095D8}"/>
          </ac:spMkLst>
        </pc:spChg>
        <pc:spChg chg="mod">
          <ac:chgData name="Roy, Preeti (NIH/CIT) [C]" userId="4fc1c0af-3335-4cc9-b95d-2fd0e87bf3b9" providerId="ADAL" clId="{F1147927-C368-4718-9AEA-CB7361B8F9FA}" dt="2024-06-11T15:32:14.054" v="680" actId="27636"/>
          <ac:spMkLst>
            <pc:docMk/>
            <pc:sldMk cId="4292627114" sldId="7122"/>
            <ac:spMk id="3" creationId="{D6A35986-DBB7-E77C-002B-3F6927D2F2B6}"/>
          </ac:spMkLst>
        </pc:spChg>
        <pc:spChg chg="add mod">
          <ac:chgData name="Roy, Preeti (NIH/CIT) [C]" userId="4fc1c0af-3335-4cc9-b95d-2fd0e87bf3b9" providerId="ADAL" clId="{F1147927-C368-4718-9AEA-CB7361B8F9FA}" dt="2024-06-11T14:57:40.919" v="671"/>
          <ac:spMkLst>
            <pc:docMk/>
            <pc:sldMk cId="4292627114" sldId="7122"/>
            <ac:spMk id="4" creationId="{DC3D3F45-B06E-D726-0B3D-D3CEFDFA1A15}"/>
          </ac:spMkLst>
        </pc:spChg>
        <pc:spChg chg="del">
          <ac:chgData name="Roy, Preeti (NIH/CIT) [C]" userId="4fc1c0af-3335-4cc9-b95d-2fd0e87bf3b9" providerId="ADAL" clId="{F1147927-C368-4718-9AEA-CB7361B8F9FA}" dt="2024-06-11T14:40:48.717" v="611" actId="478"/>
          <ac:spMkLst>
            <pc:docMk/>
            <pc:sldMk cId="4292627114" sldId="7122"/>
            <ac:spMk id="5" creationId="{E43695D2-A0A0-5BBF-87DC-CBE1F525A62E}"/>
          </ac:spMkLst>
        </pc:spChg>
        <pc:spChg chg="del">
          <ac:chgData name="Roy, Preeti (NIH/CIT) [C]" userId="4fc1c0af-3335-4cc9-b95d-2fd0e87bf3b9" providerId="ADAL" clId="{F1147927-C368-4718-9AEA-CB7361B8F9FA}" dt="2024-06-11T14:57:39.387" v="670" actId="478"/>
          <ac:spMkLst>
            <pc:docMk/>
            <pc:sldMk cId="4292627114" sldId="7122"/>
            <ac:spMk id="9" creationId="{D77B28AA-7D55-9FEC-FE43-AA1E1930C434}"/>
          </ac:spMkLst>
        </pc:spChg>
      </pc:sldChg>
      <pc:sldChg chg="del">
        <pc:chgData name="Roy, Preeti (NIH/CIT) [C]" userId="4fc1c0af-3335-4cc9-b95d-2fd0e87bf3b9" providerId="ADAL" clId="{F1147927-C368-4718-9AEA-CB7361B8F9FA}" dt="2024-06-11T16:09:36.846" v="1086" actId="2696"/>
        <pc:sldMkLst>
          <pc:docMk/>
          <pc:sldMk cId="129913554" sldId="7123"/>
        </pc:sldMkLst>
      </pc:sldChg>
      <pc:sldChg chg="del">
        <pc:chgData name="Roy, Preeti (NIH/CIT) [C]" userId="4fc1c0af-3335-4cc9-b95d-2fd0e87bf3b9" providerId="ADAL" clId="{F1147927-C368-4718-9AEA-CB7361B8F9FA}" dt="2024-06-11T16:09:40.032" v="1087" actId="2696"/>
        <pc:sldMkLst>
          <pc:docMk/>
          <pc:sldMk cId="4259202027" sldId="7124"/>
        </pc:sldMkLst>
      </pc:sldChg>
      <pc:sldChg chg="del">
        <pc:chgData name="Roy, Preeti (NIH/CIT) [C]" userId="4fc1c0af-3335-4cc9-b95d-2fd0e87bf3b9" providerId="ADAL" clId="{F1147927-C368-4718-9AEA-CB7361B8F9FA}" dt="2024-06-11T16:09:47.182" v="1089" actId="2696"/>
        <pc:sldMkLst>
          <pc:docMk/>
          <pc:sldMk cId="4255955553" sldId="7125"/>
        </pc:sldMkLst>
      </pc:sldChg>
      <pc:sldChg chg="del">
        <pc:chgData name="Roy, Preeti (NIH/CIT) [C]" userId="4fc1c0af-3335-4cc9-b95d-2fd0e87bf3b9" providerId="ADAL" clId="{F1147927-C368-4718-9AEA-CB7361B8F9FA}" dt="2024-06-11T16:09:43.485" v="1088" actId="2696"/>
        <pc:sldMkLst>
          <pc:docMk/>
          <pc:sldMk cId="2656779434" sldId="7126"/>
        </pc:sldMkLst>
      </pc:sldChg>
      <pc:sldChg chg="del">
        <pc:chgData name="Roy, Preeti (NIH/CIT) [C]" userId="4fc1c0af-3335-4cc9-b95d-2fd0e87bf3b9" providerId="ADAL" clId="{F1147927-C368-4718-9AEA-CB7361B8F9FA}" dt="2024-06-11T16:09:50.258" v="1090" actId="2696"/>
        <pc:sldMkLst>
          <pc:docMk/>
          <pc:sldMk cId="1507733546" sldId="7127"/>
        </pc:sldMkLst>
      </pc:sldChg>
      <pc:sldChg chg="del">
        <pc:chgData name="Roy, Preeti (NIH/CIT) [C]" userId="4fc1c0af-3335-4cc9-b95d-2fd0e87bf3b9" providerId="ADAL" clId="{F1147927-C368-4718-9AEA-CB7361B8F9FA}" dt="2024-06-11T16:09:54.008" v="1091" actId="2696"/>
        <pc:sldMkLst>
          <pc:docMk/>
          <pc:sldMk cId="1792524447" sldId="7128"/>
        </pc:sldMkLst>
      </pc:sldChg>
      <pc:sldChg chg="del">
        <pc:chgData name="Roy, Preeti (NIH/CIT) [C]" userId="4fc1c0af-3335-4cc9-b95d-2fd0e87bf3b9" providerId="ADAL" clId="{F1147927-C368-4718-9AEA-CB7361B8F9FA}" dt="2024-06-11T16:09:57.192" v="1092" actId="2696"/>
        <pc:sldMkLst>
          <pc:docMk/>
          <pc:sldMk cId="647981806" sldId="7129"/>
        </pc:sldMkLst>
      </pc:sldChg>
      <pc:sldChg chg="del">
        <pc:chgData name="Roy, Preeti (NIH/CIT) [C]" userId="4fc1c0af-3335-4cc9-b95d-2fd0e87bf3b9" providerId="ADAL" clId="{F1147927-C368-4718-9AEA-CB7361B8F9FA}" dt="2024-06-11T16:10:00.430" v="1093" actId="2696"/>
        <pc:sldMkLst>
          <pc:docMk/>
          <pc:sldMk cId="1994641133" sldId="7130"/>
        </pc:sldMkLst>
      </pc:sldChg>
      <pc:sldChg chg="del">
        <pc:chgData name="Roy, Preeti (NIH/CIT) [C]" userId="4fc1c0af-3335-4cc9-b95d-2fd0e87bf3b9" providerId="ADAL" clId="{F1147927-C368-4718-9AEA-CB7361B8F9FA}" dt="2024-06-11T16:10:24.147" v="1097" actId="2696"/>
        <pc:sldMkLst>
          <pc:docMk/>
          <pc:sldMk cId="3023610095" sldId="7131"/>
        </pc:sldMkLst>
      </pc:sldChg>
      <pc:sldChg chg="modSp mod">
        <pc:chgData name="Roy, Preeti (NIH/CIT) [C]" userId="4fc1c0af-3335-4cc9-b95d-2fd0e87bf3b9" providerId="ADAL" clId="{F1147927-C368-4718-9AEA-CB7361B8F9FA}" dt="2024-06-11T16:10:12.063" v="1095" actId="6549"/>
        <pc:sldMkLst>
          <pc:docMk/>
          <pc:sldMk cId="2612782982" sldId="7132"/>
        </pc:sldMkLst>
        <pc:spChg chg="mod">
          <ac:chgData name="Roy, Preeti (NIH/CIT) [C]" userId="4fc1c0af-3335-4cc9-b95d-2fd0e87bf3b9" providerId="ADAL" clId="{F1147927-C368-4718-9AEA-CB7361B8F9FA}" dt="2024-06-11T16:10:12.063" v="1095" actId="6549"/>
          <ac:spMkLst>
            <pc:docMk/>
            <pc:sldMk cId="2612782982" sldId="7132"/>
            <ac:spMk id="4" creationId="{304E80BA-2BA0-03B7-3EE5-65203169369F}"/>
          </ac:spMkLst>
        </pc:spChg>
      </pc:sldChg>
      <pc:sldChg chg="del">
        <pc:chgData name="Roy, Preeti (NIH/CIT) [C]" userId="4fc1c0af-3335-4cc9-b95d-2fd0e87bf3b9" providerId="ADAL" clId="{F1147927-C368-4718-9AEA-CB7361B8F9FA}" dt="2024-06-11T16:10:39.442" v="1101" actId="2696"/>
        <pc:sldMkLst>
          <pc:docMk/>
          <pc:sldMk cId="3377094410" sldId="7133"/>
        </pc:sldMkLst>
      </pc:sldChg>
      <pc:sldChg chg="del">
        <pc:chgData name="Roy, Preeti (NIH/CIT) [C]" userId="4fc1c0af-3335-4cc9-b95d-2fd0e87bf3b9" providerId="ADAL" clId="{F1147927-C368-4718-9AEA-CB7361B8F9FA}" dt="2024-06-11T16:10:42.448" v="1102" actId="2696"/>
        <pc:sldMkLst>
          <pc:docMk/>
          <pc:sldMk cId="1399473647" sldId="7134"/>
        </pc:sldMkLst>
      </pc:sldChg>
      <pc:sldChg chg="del">
        <pc:chgData name="Roy, Preeti (NIH/CIT) [C]" userId="4fc1c0af-3335-4cc9-b95d-2fd0e87bf3b9" providerId="ADAL" clId="{F1147927-C368-4718-9AEA-CB7361B8F9FA}" dt="2024-06-11T16:10:04.469" v="1094" actId="2696"/>
        <pc:sldMkLst>
          <pc:docMk/>
          <pc:sldMk cId="3064432036" sldId="7135"/>
        </pc:sldMkLst>
      </pc:sldChg>
      <pc:sldChg chg="del">
        <pc:chgData name="Roy, Preeti (NIH/CIT) [C]" userId="4fc1c0af-3335-4cc9-b95d-2fd0e87bf3b9" providerId="ADAL" clId="{F1147927-C368-4718-9AEA-CB7361B8F9FA}" dt="2024-06-11T16:10:20.835" v="1096" actId="2696"/>
        <pc:sldMkLst>
          <pc:docMk/>
          <pc:sldMk cId="2321224745" sldId="7136"/>
        </pc:sldMkLst>
      </pc:sldChg>
      <pc:sldChg chg="del">
        <pc:chgData name="Roy, Preeti (NIH/CIT) [C]" userId="4fc1c0af-3335-4cc9-b95d-2fd0e87bf3b9" providerId="ADAL" clId="{F1147927-C368-4718-9AEA-CB7361B8F9FA}" dt="2024-06-11T16:10:27.767" v="1098" actId="2696"/>
        <pc:sldMkLst>
          <pc:docMk/>
          <pc:sldMk cId="956083089" sldId="7137"/>
        </pc:sldMkLst>
      </pc:sldChg>
      <pc:sldChg chg="del">
        <pc:chgData name="Roy, Preeti (NIH/CIT) [C]" userId="4fc1c0af-3335-4cc9-b95d-2fd0e87bf3b9" providerId="ADAL" clId="{F1147927-C368-4718-9AEA-CB7361B8F9FA}" dt="2024-06-11T16:10:31.601" v="1099" actId="2696"/>
        <pc:sldMkLst>
          <pc:docMk/>
          <pc:sldMk cId="3729522660" sldId="7138"/>
        </pc:sldMkLst>
      </pc:sldChg>
      <pc:sldChg chg="del">
        <pc:chgData name="Roy, Preeti (NIH/CIT) [C]" userId="4fc1c0af-3335-4cc9-b95d-2fd0e87bf3b9" providerId="ADAL" clId="{F1147927-C368-4718-9AEA-CB7361B8F9FA}" dt="2024-06-11T16:10:34.845" v="1100" actId="2696"/>
        <pc:sldMkLst>
          <pc:docMk/>
          <pc:sldMk cId="2563900834" sldId="7139"/>
        </pc:sldMkLst>
      </pc:sldChg>
      <pc:sldChg chg="del">
        <pc:chgData name="Roy, Preeti (NIH/CIT) [C]" userId="4fc1c0af-3335-4cc9-b95d-2fd0e87bf3b9" providerId="ADAL" clId="{F1147927-C368-4718-9AEA-CB7361B8F9FA}" dt="2024-06-11T16:10:46.316" v="1103" actId="2696"/>
        <pc:sldMkLst>
          <pc:docMk/>
          <pc:sldMk cId="21676823" sldId="7140"/>
        </pc:sldMkLst>
      </pc:sldChg>
      <pc:sldChg chg="del">
        <pc:chgData name="Roy, Preeti (NIH/CIT) [C]" userId="4fc1c0af-3335-4cc9-b95d-2fd0e87bf3b9" providerId="ADAL" clId="{F1147927-C368-4718-9AEA-CB7361B8F9FA}" dt="2024-06-11T16:10:49.398" v="1104" actId="2696"/>
        <pc:sldMkLst>
          <pc:docMk/>
          <pc:sldMk cId="1938841505" sldId="7141"/>
        </pc:sldMkLst>
      </pc:sldChg>
      <pc:sldChg chg="del">
        <pc:chgData name="Roy, Preeti (NIH/CIT) [C]" userId="4fc1c0af-3335-4cc9-b95d-2fd0e87bf3b9" providerId="ADAL" clId="{F1147927-C368-4718-9AEA-CB7361B8F9FA}" dt="2024-06-11T16:10:52.261" v="1105" actId="2696"/>
        <pc:sldMkLst>
          <pc:docMk/>
          <pc:sldMk cId="3291506899" sldId="7142"/>
        </pc:sldMkLst>
      </pc:sldChg>
      <pc:sldChg chg="del">
        <pc:chgData name="Roy, Preeti (NIH/CIT) [C]" userId="4fc1c0af-3335-4cc9-b95d-2fd0e87bf3b9" providerId="ADAL" clId="{F1147927-C368-4718-9AEA-CB7361B8F9FA}" dt="2024-06-11T16:11:23.033" v="1109" actId="2696"/>
        <pc:sldMkLst>
          <pc:docMk/>
          <pc:sldMk cId="232471454" sldId="7143"/>
        </pc:sldMkLst>
      </pc:sldChg>
      <pc:sldChg chg="add del">
        <pc:chgData name="Roy, Preeti (NIH/CIT) [C]" userId="4fc1c0af-3335-4cc9-b95d-2fd0e87bf3b9" providerId="ADAL" clId="{F1147927-C368-4718-9AEA-CB7361B8F9FA}" dt="2024-06-11T19:09:03.905" v="1423" actId="2696"/>
        <pc:sldMkLst>
          <pc:docMk/>
          <pc:sldMk cId="1802043625" sldId="7144"/>
        </pc:sldMkLst>
      </pc:sldChg>
      <pc:sldChg chg="new del ord">
        <pc:chgData name="Roy, Preeti (NIH/CIT) [C]" userId="4fc1c0af-3335-4cc9-b95d-2fd0e87bf3b9" providerId="ADAL" clId="{F1147927-C368-4718-9AEA-CB7361B8F9FA}" dt="2024-06-11T14:01:44.625" v="172" actId="2696"/>
        <pc:sldMkLst>
          <pc:docMk/>
          <pc:sldMk cId="2366385449" sldId="7144"/>
        </pc:sldMkLst>
      </pc:sldChg>
      <pc:sldChg chg="del">
        <pc:chgData name="Roy, Preeti (NIH/CIT) [C]" userId="4fc1c0af-3335-4cc9-b95d-2fd0e87bf3b9" providerId="ADAL" clId="{F1147927-C368-4718-9AEA-CB7361B8F9FA}" dt="2024-06-11T14:01:18.874" v="168" actId="2696"/>
        <pc:sldMkLst>
          <pc:docMk/>
          <pc:sldMk cId="2776982947" sldId="7144"/>
        </pc:sldMkLst>
      </pc:sldChg>
      <pc:sldChg chg="addSp delSp modSp new mod">
        <pc:chgData name="Roy, Preeti (NIH/CIT) [C]" userId="4fc1c0af-3335-4cc9-b95d-2fd0e87bf3b9" providerId="ADAL" clId="{F1147927-C368-4718-9AEA-CB7361B8F9FA}" dt="2024-06-11T14:15:29.301" v="223" actId="20577"/>
        <pc:sldMkLst>
          <pc:docMk/>
          <pc:sldMk cId="2254636967" sldId="7145"/>
        </pc:sldMkLst>
        <pc:spChg chg="del">
          <ac:chgData name="Roy, Preeti (NIH/CIT) [C]" userId="4fc1c0af-3335-4cc9-b95d-2fd0e87bf3b9" providerId="ADAL" clId="{F1147927-C368-4718-9AEA-CB7361B8F9FA}" dt="2024-06-11T14:03:17.614" v="187" actId="478"/>
          <ac:spMkLst>
            <pc:docMk/>
            <pc:sldMk cId="2254636967" sldId="7145"/>
            <ac:spMk id="2" creationId="{88437DEC-D5C6-36C2-02B8-BE88C41AFC78}"/>
          </ac:spMkLst>
        </pc:spChg>
        <pc:spChg chg="del mod">
          <ac:chgData name="Roy, Preeti (NIH/CIT) [C]" userId="4fc1c0af-3335-4cc9-b95d-2fd0e87bf3b9" providerId="ADAL" clId="{F1147927-C368-4718-9AEA-CB7361B8F9FA}" dt="2024-06-11T14:06:15.480" v="190" actId="22"/>
          <ac:spMkLst>
            <pc:docMk/>
            <pc:sldMk cId="2254636967" sldId="7145"/>
            <ac:spMk id="3" creationId="{C38DB807-5830-EBC2-3A6E-0B4492098E1E}"/>
          </ac:spMkLst>
        </pc:spChg>
        <pc:spChg chg="add mod">
          <ac:chgData name="Roy, Preeti (NIH/CIT) [C]" userId="4fc1c0af-3335-4cc9-b95d-2fd0e87bf3b9" providerId="ADAL" clId="{F1147927-C368-4718-9AEA-CB7361B8F9FA}" dt="2024-06-11T14:03:11.646" v="186"/>
          <ac:spMkLst>
            <pc:docMk/>
            <pc:sldMk cId="2254636967" sldId="7145"/>
            <ac:spMk id="4" creationId="{5D5CEE38-1D89-E4B5-7F74-26BD6F5DFF51}"/>
          </ac:spMkLst>
        </pc:spChg>
        <pc:spChg chg="add del mod">
          <ac:chgData name="Roy, Preeti (NIH/CIT) [C]" userId="4fc1c0af-3335-4cc9-b95d-2fd0e87bf3b9" providerId="ADAL" clId="{F1147927-C368-4718-9AEA-CB7361B8F9FA}" dt="2024-06-11T14:12:56.955" v="216" actId="478"/>
          <ac:spMkLst>
            <pc:docMk/>
            <pc:sldMk cId="2254636967" sldId="7145"/>
            <ac:spMk id="7" creationId="{96D3C0F8-E266-8941-8882-FE5C41C54FC1}"/>
          </ac:spMkLst>
        </pc:spChg>
        <pc:spChg chg="add mod">
          <ac:chgData name="Roy, Preeti (NIH/CIT) [C]" userId="4fc1c0af-3335-4cc9-b95d-2fd0e87bf3b9" providerId="ADAL" clId="{F1147927-C368-4718-9AEA-CB7361B8F9FA}" dt="2024-06-11T14:12:36.157" v="213" actId="1076"/>
          <ac:spMkLst>
            <pc:docMk/>
            <pc:sldMk cId="2254636967" sldId="7145"/>
            <ac:spMk id="8" creationId="{8511B4EA-C9ED-3E45-0E67-FD71944AA94D}"/>
          </ac:spMkLst>
        </pc:spChg>
        <pc:spChg chg="add mod">
          <ac:chgData name="Roy, Preeti (NIH/CIT) [C]" userId="4fc1c0af-3335-4cc9-b95d-2fd0e87bf3b9" providerId="ADAL" clId="{F1147927-C368-4718-9AEA-CB7361B8F9FA}" dt="2024-06-11T14:15:29.301" v="223" actId="20577"/>
          <ac:spMkLst>
            <pc:docMk/>
            <pc:sldMk cId="2254636967" sldId="7145"/>
            <ac:spMk id="9" creationId="{73A13BA3-50F8-E249-C437-2AB4C8D3F84F}"/>
          </ac:spMkLst>
        </pc:spChg>
        <pc:spChg chg="add mod">
          <ac:chgData name="Roy, Preeti (NIH/CIT) [C]" userId="4fc1c0af-3335-4cc9-b95d-2fd0e87bf3b9" providerId="ADAL" clId="{F1147927-C368-4718-9AEA-CB7361B8F9FA}" dt="2024-06-11T14:14:51.975" v="221"/>
          <ac:spMkLst>
            <pc:docMk/>
            <pc:sldMk cId="2254636967" sldId="7145"/>
            <ac:spMk id="10" creationId="{D4AFF52B-6927-20B8-85A2-CF51D8FD70B5}"/>
          </ac:spMkLst>
        </pc:spChg>
        <pc:picChg chg="add mod ord">
          <ac:chgData name="Roy, Preeti (NIH/CIT) [C]" userId="4fc1c0af-3335-4cc9-b95d-2fd0e87bf3b9" providerId="ADAL" clId="{F1147927-C368-4718-9AEA-CB7361B8F9FA}" dt="2024-06-11T14:11:00.846" v="203" actId="1076"/>
          <ac:picMkLst>
            <pc:docMk/>
            <pc:sldMk cId="2254636967" sldId="7145"/>
            <ac:picMk id="6" creationId="{A260DC3C-3045-BDC8-14FA-FCD7C3142966}"/>
          </ac:picMkLst>
        </pc:picChg>
      </pc:sldChg>
      <pc:sldChg chg="modSp new del mod">
        <pc:chgData name="Roy, Preeti (NIH/CIT) [C]" userId="4fc1c0af-3335-4cc9-b95d-2fd0e87bf3b9" providerId="ADAL" clId="{F1147927-C368-4718-9AEA-CB7361B8F9FA}" dt="2024-06-11T14:09:47.499" v="200" actId="2696"/>
        <pc:sldMkLst>
          <pc:docMk/>
          <pc:sldMk cId="1727595035" sldId="7146"/>
        </pc:sldMkLst>
        <pc:spChg chg="mod">
          <ac:chgData name="Roy, Preeti (NIH/CIT) [C]" userId="4fc1c0af-3335-4cc9-b95d-2fd0e87bf3b9" providerId="ADAL" clId="{F1147927-C368-4718-9AEA-CB7361B8F9FA}" dt="2024-06-11T14:09:04.540" v="199" actId="20577"/>
          <ac:spMkLst>
            <pc:docMk/>
            <pc:sldMk cId="1727595035" sldId="7146"/>
            <ac:spMk id="3" creationId="{2A4918CD-95EF-A9B7-4D07-B34E5D3BFA80}"/>
          </ac:spMkLst>
        </pc:spChg>
      </pc:sldChg>
      <pc:sldChg chg="modSp add mod modAnim">
        <pc:chgData name="Roy, Preeti (NIH/CIT) [C]" userId="4fc1c0af-3335-4cc9-b95d-2fd0e87bf3b9" providerId="ADAL" clId="{F1147927-C368-4718-9AEA-CB7361B8F9FA}" dt="2024-06-11T16:51:39.945" v="1311" actId="1076"/>
        <pc:sldMkLst>
          <pc:docMk/>
          <pc:sldMk cId="3572824709" sldId="7146"/>
        </pc:sldMkLst>
        <pc:spChg chg="mod">
          <ac:chgData name="Roy, Preeti (NIH/CIT) [C]" userId="4fc1c0af-3335-4cc9-b95d-2fd0e87bf3b9" providerId="ADAL" clId="{F1147927-C368-4718-9AEA-CB7361B8F9FA}" dt="2024-06-11T16:02:37.043" v="683" actId="14100"/>
          <ac:spMkLst>
            <pc:docMk/>
            <pc:sldMk cId="3572824709" sldId="7146"/>
            <ac:spMk id="2" creationId="{7D6EBE97-EF35-DA40-4927-C8AA3C1095D8}"/>
          </ac:spMkLst>
        </pc:spChg>
        <pc:spChg chg="mod">
          <ac:chgData name="Roy, Preeti (NIH/CIT) [C]" userId="4fc1c0af-3335-4cc9-b95d-2fd0e87bf3b9" providerId="ADAL" clId="{F1147927-C368-4718-9AEA-CB7361B8F9FA}" dt="2024-06-11T16:51:39.945" v="1311" actId="1076"/>
          <ac:spMkLst>
            <pc:docMk/>
            <pc:sldMk cId="3572824709" sldId="7146"/>
            <ac:spMk id="3" creationId="{D6A35986-DBB7-E77C-002B-3F6927D2F2B6}"/>
          </ac:spMkLst>
        </pc:spChg>
      </pc:sldChg>
      <pc:sldChg chg="modSp add mod modAnim">
        <pc:chgData name="Roy, Preeti (NIH/CIT) [C]" userId="4fc1c0af-3335-4cc9-b95d-2fd0e87bf3b9" providerId="ADAL" clId="{F1147927-C368-4718-9AEA-CB7361B8F9FA}" dt="2024-06-11T16:50:58.873" v="1310" actId="6549"/>
        <pc:sldMkLst>
          <pc:docMk/>
          <pc:sldMk cId="2964453709" sldId="7147"/>
        </pc:sldMkLst>
        <pc:spChg chg="mod">
          <ac:chgData name="Roy, Preeti (NIH/CIT) [C]" userId="4fc1c0af-3335-4cc9-b95d-2fd0e87bf3b9" providerId="ADAL" clId="{F1147927-C368-4718-9AEA-CB7361B8F9FA}" dt="2024-06-11T16:09:24.893" v="1085"/>
          <ac:spMkLst>
            <pc:docMk/>
            <pc:sldMk cId="2964453709" sldId="7147"/>
            <ac:spMk id="2" creationId="{7D6EBE97-EF35-DA40-4927-C8AA3C1095D8}"/>
          </ac:spMkLst>
        </pc:spChg>
        <pc:spChg chg="mod">
          <ac:chgData name="Roy, Preeti (NIH/CIT) [C]" userId="4fc1c0af-3335-4cc9-b95d-2fd0e87bf3b9" providerId="ADAL" clId="{F1147927-C368-4718-9AEA-CB7361B8F9FA}" dt="2024-06-11T16:50:58.873" v="1310" actId="6549"/>
          <ac:spMkLst>
            <pc:docMk/>
            <pc:sldMk cId="2964453709" sldId="7147"/>
            <ac:spMk id="3" creationId="{D6A35986-DBB7-E77C-002B-3F6927D2F2B6}"/>
          </ac:spMkLst>
        </pc:spChg>
      </pc:sldChg>
      <pc:sldChg chg="modSp add mod ord">
        <pc:chgData name="Roy, Preeti (NIH/CIT) [C]" userId="4fc1c0af-3335-4cc9-b95d-2fd0e87bf3b9" providerId="ADAL" clId="{F1147927-C368-4718-9AEA-CB7361B8F9FA}" dt="2024-06-11T16:11:57.457" v="1167" actId="6549"/>
        <pc:sldMkLst>
          <pc:docMk/>
          <pc:sldMk cId="2471960605" sldId="7148"/>
        </pc:sldMkLst>
        <pc:spChg chg="mod">
          <ac:chgData name="Roy, Preeti (NIH/CIT) [C]" userId="4fc1c0af-3335-4cc9-b95d-2fd0e87bf3b9" providerId="ADAL" clId="{F1147927-C368-4718-9AEA-CB7361B8F9FA}" dt="2024-06-11T16:11:42.402" v="1139" actId="20577"/>
          <ac:spMkLst>
            <pc:docMk/>
            <pc:sldMk cId="2471960605" sldId="7148"/>
            <ac:spMk id="3" creationId="{C27B5DED-6639-C2BE-D3E2-B6609F47AACF}"/>
          </ac:spMkLst>
        </pc:spChg>
        <pc:spChg chg="mod">
          <ac:chgData name="Roy, Preeti (NIH/CIT) [C]" userId="4fc1c0af-3335-4cc9-b95d-2fd0e87bf3b9" providerId="ADAL" clId="{F1147927-C368-4718-9AEA-CB7361B8F9FA}" dt="2024-06-11T16:11:57.457" v="1167" actId="6549"/>
          <ac:spMkLst>
            <pc:docMk/>
            <pc:sldMk cId="2471960605" sldId="7148"/>
            <ac:spMk id="5" creationId="{1B507A1E-2F87-6E5D-A44E-2DE499C4644A}"/>
          </ac:spMkLst>
        </pc:spChg>
      </pc:sldChg>
      <pc:sldChg chg="ord">
        <pc:chgData name="Roy, Preeti (NIH/CIT) [C]" userId="4fc1c0af-3335-4cc9-b95d-2fd0e87bf3b9" providerId="ADAL" clId="{F1147927-C368-4718-9AEA-CB7361B8F9FA}" dt="2024-06-13T03:19:54.654" v="1503"/>
        <pc:sldMkLst>
          <pc:docMk/>
          <pc:sldMk cId="3818303219" sldId="7168"/>
        </pc:sldMkLst>
      </pc:sldChg>
      <pc:sldMasterChg chg="del delSldLayout">
        <pc:chgData name="Roy, Preeti (NIH/CIT) [C]" userId="4fc1c0af-3335-4cc9-b95d-2fd0e87bf3b9" providerId="ADAL" clId="{F1147927-C368-4718-9AEA-CB7361B8F9FA}" dt="2024-06-11T14:26:52.621" v="224" actId="2696"/>
        <pc:sldMasterMkLst>
          <pc:docMk/>
          <pc:sldMasterMk cId="3153072022" sldId="2147483736"/>
        </pc:sldMasterMkLst>
        <pc:sldLayoutChg chg="del">
          <pc:chgData name="Roy, Preeti (NIH/CIT) [C]" userId="4fc1c0af-3335-4cc9-b95d-2fd0e87bf3b9" providerId="ADAL" clId="{F1147927-C368-4718-9AEA-CB7361B8F9FA}" dt="2024-06-11T14:26:52.621" v="224" actId="2696"/>
          <pc:sldLayoutMkLst>
            <pc:docMk/>
            <pc:sldMasterMk cId="3153072022" sldId="2147483736"/>
            <pc:sldLayoutMk cId="3260257590" sldId="2147483737"/>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3381283048" sldId="2147483738"/>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899084375" sldId="2147483739"/>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720156537" sldId="2147483740"/>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3714241503" sldId="2147483741"/>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942654409" sldId="2147483742"/>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861029449" sldId="2147483743"/>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685498587" sldId="2147483744"/>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3488123301" sldId="2147483745"/>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3107031546" sldId="2147483746"/>
          </pc:sldLayoutMkLst>
        </pc:sldLayoutChg>
        <pc:sldLayoutChg chg="del">
          <pc:chgData name="Roy, Preeti (NIH/CIT) [C]" userId="4fc1c0af-3335-4cc9-b95d-2fd0e87bf3b9" providerId="ADAL" clId="{F1147927-C368-4718-9AEA-CB7361B8F9FA}" dt="2024-06-11T14:26:52.621" v="224" actId="2696"/>
          <pc:sldLayoutMkLst>
            <pc:docMk/>
            <pc:sldMasterMk cId="3153072022" sldId="2147483736"/>
            <pc:sldLayoutMk cId="996503516" sldId="214748374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5C2DA-4B21-40C0-A39F-756AE526A5AA}" type="datetimeFigureOut">
              <a:rPr lang="en-US" smtClean="0"/>
              <a:t>6/10/2024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DA58B-4B7B-48BE-A6F4-5773ED12481A}" type="slidenum">
              <a:rPr lang="en-US" smtClean="0"/>
              <a:t>‹#›</a:t>
            </a:fld>
            <a:endParaRPr lang="en-US"/>
          </a:p>
        </p:txBody>
      </p:sp>
    </p:spTree>
    <p:extLst>
      <p:ext uri="{BB962C8B-B14F-4D97-AF65-F5344CB8AC3E}">
        <p14:creationId xmlns:p14="http://schemas.microsoft.com/office/powerpoint/2010/main" val="61548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99CCA-7648-FC4A-AA0E-E9496DFE5C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41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quick summary of what PROFROMS is – better than REDCAP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DA58B-4B7B-48BE-A6F4-5773ED1248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609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DA58B-4B7B-48BE-A6F4-5773ED1248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32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DA58B-4B7B-48BE-A6F4-5773ED1248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172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99CCA-7648-FC4A-AA0E-E9496DFE5C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36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January 17, 2023, the NIH IRB implemented PROTECT.  PROTECT replaced </a:t>
            </a:r>
            <a:r>
              <a:rPr lang="en-US" dirty="0" err="1"/>
              <a:t>iRIS</a:t>
            </a:r>
            <a:r>
              <a:rPr lang="en-US" dirty="0"/>
              <a:t> as the electronic portal/platform for submission of new studies and all ongoing actions for IRB review.  Studies that were IRB approved in </a:t>
            </a:r>
            <a:r>
              <a:rPr lang="en-US" dirty="0" err="1"/>
              <a:t>iRIS</a:t>
            </a:r>
            <a:r>
              <a:rPr lang="en-US" dirty="0"/>
              <a:t> and not closed, migrated to PROTECT.  All studies that had not yet received initial IRB review in </a:t>
            </a:r>
            <a:r>
              <a:rPr lang="en-US" dirty="0" err="1"/>
              <a:t>iRIS</a:t>
            </a:r>
            <a:r>
              <a:rPr lang="en-US" dirty="0"/>
              <a:t> were “recreated” in PROTECT and received new IRB application/study numbers.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DA58B-4B7B-48BE-A6F4-5773ED1248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07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99CCA-7648-FC4A-AA0E-E9496DFE5C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08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99CCA-7648-FC4A-AA0E-E9496DFE5C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4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3DA58B-4B7B-48BE-A6F4-5773ED12481A}" type="slidenum">
              <a:rPr lang="en-US" smtClean="0"/>
              <a:t>8</a:t>
            </a:fld>
            <a:endParaRPr lang="en-US"/>
          </a:p>
        </p:txBody>
      </p:sp>
    </p:spTree>
    <p:extLst>
      <p:ext uri="{BB962C8B-B14F-4D97-AF65-F5344CB8AC3E}">
        <p14:creationId xmlns:p14="http://schemas.microsoft.com/office/powerpoint/2010/main" val="396213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3DA58B-4B7B-48BE-A6F4-5773ED12481A}" type="slidenum">
              <a:rPr lang="en-US" smtClean="0"/>
              <a:t>9</a:t>
            </a:fld>
            <a:endParaRPr lang="en-US"/>
          </a:p>
        </p:txBody>
      </p:sp>
    </p:spTree>
    <p:extLst>
      <p:ext uri="{BB962C8B-B14F-4D97-AF65-F5344CB8AC3E}">
        <p14:creationId xmlns:p14="http://schemas.microsoft.com/office/powerpoint/2010/main" val="358263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3DA58B-4B7B-48BE-A6F4-5773ED12481A}" type="slidenum">
              <a:rPr lang="en-US" smtClean="0"/>
              <a:t>10</a:t>
            </a:fld>
            <a:endParaRPr lang="en-US"/>
          </a:p>
        </p:txBody>
      </p:sp>
    </p:spTree>
    <p:extLst>
      <p:ext uri="{BB962C8B-B14F-4D97-AF65-F5344CB8AC3E}">
        <p14:creationId xmlns:p14="http://schemas.microsoft.com/office/powerpoint/2010/main" val="120266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99CCA-7648-FC4A-AA0E-E9496DFE5C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77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99CCA-7648-FC4A-AA0E-E9496DFE5C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3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3DA58B-4B7B-48BE-A6F4-5773ED1248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348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05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op Righ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0296" y="211756"/>
            <a:ext cx="4119769" cy="556592"/>
          </a:xfrm>
        </p:spPr>
        <p:txBody>
          <a:bodyPr anchor="b">
            <a:normAutofit/>
          </a:bodyPr>
          <a:lstStyle>
            <a:lvl1pPr algn="ctr">
              <a:defRPr sz="2800" b="0">
                <a:latin typeface="Arial" panose="020B0604020202020204" pitchFamily="34" charset="0"/>
                <a:cs typeface="Arial" panose="020B0604020202020204" pitchFamily="34" charset="0"/>
              </a:defRPr>
            </a:lvl1pPr>
          </a:lstStyle>
          <a:p>
            <a:r>
              <a:rPr lang="en-US"/>
              <a:t>Click to edit title</a:t>
            </a:r>
          </a:p>
        </p:txBody>
      </p:sp>
      <p:sp>
        <p:nvSpPr>
          <p:cNvPr id="9" name="Slide Number Placeholder 4">
            <a:extLst>
              <a:ext uri="{FF2B5EF4-FFF2-40B4-BE49-F238E27FC236}">
                <a16:creationId xmlns:a16="http://schemas.microsoft.com/office/drawing/2014/main" id="{89850D0C-5987-7AC9-CFD7-81D4FA319247}"/>
              </a:ext>
            </a:extLst>
          </p:cNvPr>
          <p:cNvSpPr>
            <a:spLocks noGrp="1"/>
          </p:cNvSpPr>
          <p:nvPr>
            <p:ph type="sldNum" sz="quarter" idx="12"/>
          </p:nvPr>
        </p:nvSpPr>
        <p:spPr>
          <a:xfrm>
            <a:off x="8515350" y="6472997"/>
            <a:ext cx="454715" cy="365125"/>
          </a:xfrm>
          <a:prstGeom prst="rect">
            <a:avLst/>
          </a:prstGeom>
        </p:spPr>
        <p:txBody>
          <a:bodyPr/>
          <a:lstStyle/>
          <a:p>
            <a:fld id="{0984DBB2-5C19-4849-9AA1-60424869F80F}" type="slidenum">
              <a:rPr lang="en-US" smtClean="0"/>
              <a:t>‹#›</a:t>
            </a:fld>
            <a:endParaRPr lang="en-US"/>
          </a:p>
        </p:txBody>
      </p:sp>
      <p:cxnSp>
        <p:nvCxnSpPr>
          <p:cNvPr id="10" name="Straight Connector 9">
            <a:extLst>
              <a:ext uri="{FF2B5EF4-FFF2-40B4-BE49-F238E27FC236}">
                <a16:creationId xmlns:a16="http://schemas.microsoft.com/office/drawing/2014/main" id="{209B6075-9256-0E09-5846-0046BA55B3A6}"/>
              </a:ext>
            </a:extLst>
          </p:cNvPr>
          <p:cNvCxnSpPr>
            <a:cxnSpLocks/>
          </p:cNvCxnSpPr>
          <p:nvPr userDrawn="1"/>
        </p:nvCxnSpPr>
        <p:spPr>
          <a:xfrm>
            <a:off x="2103438" y="6456584"/>
            <a:ext cx="704056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DF49641-5467-4238-F050-62398D1990AF}"/>
              </a:ext>
            </a:extLst>
          </p:cNvPr>
          <p:cNvSpPr/>
          <p:nvPr userDrawn="1"/>
        </p:nvSpPr>
        <p:spPr>
          <a:xfrm>
            <a:off x="0" y="6451747"/>
            <a:ext cx="1256348" cy="406253"/>
          </a:xfrm>
          <a:prstGeom prst="rect">
            <a:avLst/>
          </a:prstGeom>
          <a:solidFill>
            <a:srgbClr val="1F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259F7-3338-5E15-2A7E-142970104DA3}"/>
              </a:ext>
            </a:extLst>
          </p:cNvPr>
          <p:cNvPicPr>
            <a:picLocks noChangeAspect="1"/>
          </p:cNvPicPr>
          <p:nvPr userDrawn="1"/>
        </p:nvPicPr>
        <p:blipFill>
          <a:blip r:embed="rId2"/>
          <a:stretch>
            <a:fillRect/>
          </a:stretch>
        </p:blipFill>
        <p:spPr>
          <a:xfrm>
            <a:off x="160020" y="6518056"/>
            <a:ext cx="822960" cy="263968"/>
          </a:xfrm>
          <a:prstGeom prst="rect">
            <a:avLst/>
          </a:prstGeom>
        </p:spPr>
      </p:pic>
      <p:sp>
        <p:nvSpPr>
          <p:cNvPr id="13" name="TextBox 12">
            <a:extLst>
              <a:ext uri="{FF2B5EF4-FFF2-40B4-BE49-F238E27FC236}">
                <a16:creationId xmlns:a16="http://schemas.microsoft.com/office/drawing/2014/main" id="{6E2F22AB-B330-69A7-04BF-78D82653F5E5}"/>
              </a:ext>
            </a:extLst>
          </p:cNvPr>
          <p:cNvSpPr txBox="1"/>
          <p:nvPr userDrawn="1"/>
        </p:nvSpPr>
        <p:spPr>
          <a:xfrm>
            <a:off x="3860633" y="6524405"/>
            <a:ext cx="3235181" cy="246221"/>
          </a:xfrm>
          <a:prstGeom prst="rect">
            <a:avLst/>
          </a:prstGeom>
          <a:noFill/>
        </p:spPr>
        <p:txBody>
          <a:bodyPr wrap="none" rtlCol="0">
            <a:spAutoFit/>
          </a:bodyPr>
          <a:lstStyle/>
          <a:p>
            <a:r>
              <a:rPr lang="en-US" sz="1000" b="0">
                <a:solidFill>
                  <a:srgbClr val="1471BA"/>
                </a:solidFill>
                <a:latin typeface="Arial" panose="020B0604020202020204" pitchFamily="34" charset="0"/>
                <a:cs typeface="Arial" panose="020B0604020202020204" pitchFamily="34" charset="0"/>
              </a:rPr>
              <a:t>Learn more about BRICS at: </a:t>
            </a:r>
            <a:r>
              <a:rPr lang="en-US" sz="1000" b="1" u="sng">
                <a:solidFill>
                  <a:srgbClr val="1471BA"/>
                </a:solidFill>
                <a:latin typeface="Arial" panose="020B0604020202020204" pitchFamily="34" charset="0"/>
                <a:cs typeface="Arial" panose="020B0604020202020204" pitchFamily="34" charset="0"/>
              </a:rPr>
              <a:t>https://brics.cit.nih.gov</a:t>
            </a:r>
          </a:p>
        </p:txBody>
      </p:sp>
      <p:sp>
        <p:nvSpPr>
          <p:cNvPr id="14" name="Parallelogram 13">
            <a:extLst>
              <a:ext uri="{FF2B5EF4-FFF2-40B4-BE49-F238E27FC236}">
                <a16:creationId xmlns:a16="http://schemas.microsoft.com/office/drawing/2014/main" id="{60B8EDD9-4833-18C9-3E33-C9A3F22C7C6D}"/>
              </a:ext>
            </a:extLst>
          </p:cNvPr>
          <p:cNvSpPr/>
          <p:nvPr userDrawn="1"/>
        </p:nvSpPr>
        <p:spPr>
          <a:xfrm>
            <a:off x="1104265" y="6446838"/>
            <a:ext cx="1364615" cy="411162"/>
          </a:xfrm>
          <a:prstGeom prst="parallelogram">
            <a:avLst/>
          </a:prstGeom>
          <a:solidFill>
            <a:srgbClr val="1A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05A211-F0C9-F146-7932-D47ABE3C0BEA}"/>
              </a:ext>
            </a:extLst>
          </p:cNvPr>
          <p:cNvPicPr>
            <a:picLocks noChangeAspect="1"/>
          </p:cNvPicPr>
          <p:nvPr userDrawn="1"/>
        </p:nvPicPr>
        <p:blipFill>
          <a:blip r:embed="rId3"/>
          <a:stretch>
            <a:fillRect/>
          </a:stretch>
        </p:blipFill>
        <p:spPr>
          <a:xfrm>
            <a:off x="1311593" y="6520822"/>
            <a:ext cx="914400" cy="272717"/>
          </a:xfrm>
          <a:prstGeom prst="rect">
            <a:avLst/>
          </a:prstGeom>
        </p:spPr>
      </p:pic>
      <p:pic>
        <p:nvPicPr>
          <p:cNvPr id="16" name="Picture 15" descr="A yellow and black logo&#10;&#10;Description automatically generated">
            <a:extLst>
              <a:ext uri="{FF2B5EF4-FFF2-40B4-BE49-F238E27FC236}">
                <a16:creationId xmlns:a16="http://schemas.microsoft.com/office/drawing/2014/main" id="{06F07A2D-EFD7-E9A3-D1F8-0EDE8B991B38}"/>
              </a:ext>
            </a:extLst>
          </p:cNvPr>
          <p:cNvPicPr>
            <a:picLocks noChangeAspect="1"/>
          </p:cNvPicPr>
          <p:nvPr userDrawn="1"/>
        </p:nvPicPr>
        <p:blipFill>
          <a:blip r:embed="rId4"/>
          <a:stretch>
            <a:fillRect/>
          </a:stretch>
        </p:blipFill>
        <p:spPr>
          <a:xfrm flipV="1">
            <a:off x="3710940" y="6560993"/>
            <a:ext cx="169378" cy="187325"/>
          </a:xfrm>
          <a:prstGeom prst="rect">
            <a:avLst/>
          </a:prstGeom>
        </p:spPr>
      </p:pic>
    </p:spTree>
    <p:extLst>
      <p:ext uri="{BB962C8B-B14F-4D97-AF65-F5344CB8AC3E}">
        <p14:creationId xmlns:p14="http://schemas.microsoft.com/office/powerpoint/2010/main" val="426779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E72C6817-589A-E6EF-7255-35940324D351}"/>
              </a:ext>
            </a:extLst>
          </p:cNvPr>
          <p:cNvSpPr>
            <a:spLocks noGrp="1"/>
          </p:cNvSpPr>
          <p:nvPr>
            <p:ph type="sldNum" sz="quarter" idx="12"/>
          </p:nvPr>
        </p:nvSpPr>
        <p:spPr>
          <a:xfrm>
            <a:off x="8515350" y="6472997"/>
            <a:ext cx="454715" cy="365125"/>
          </a:xfrm>
          <a:prstGeom prst="rect">
            <a:avLst/>
          </a:prstGeom>
        </p:spPr>
        <p:txBody>
          <a:bodyPr/>
          <a:lstStyle/>
          <a:p>
            <a:fld id="{0984DBB2-5C19-4849-9AA1-60424869F80F}" type="slidenum">
              <a:rPr lang="en-US" smtClean="0"/>
              <a:t>‹#›</a:t>
            </a:fld>
            <a:endParaRPr lang="en-US"/>
          </a:p>
        </p:txBody>
      </p:sp>
      <p:cxnSp>
        <p:nvCxnSpPr>
          <p:cNvPr id="8" name="Straight Connector 7">
            <a:extLst>
              <a:ext uri="{FF2B5EF4-FFF2-40B4-BE49-F238E27FC236}">
                <a16:creationId xmlns:a16="http://schemas.microsoft.com/office/drawing/2014/main" id="{445B773E-83FC-7566-D0C4-CEB25CBA27B9}"/>
              </a:ext>
            </a:extLst>
          </p:cNvPr>
          <p:cNvCxnSpPr>
            <a:cxnSpLocks/>
          </p:cNvCxnSpPr>
          <p:nvPr userDrawn="1"/>
        </p:nvCxnSpPr>
        <p:spPr>
          <a:xfrm>
            <a:off x="2103438" y="6456584"/>
            <a:ext cx="704056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3AF700-04E3-8DC3-593F-9793B63F0490}"/>
              </a:ext>
            </a:extLst>
          </p:cNvPr>
          <p:cNvSpPr/>
          <p:nvPr userDrawn="1"/>
        </p:nvSpPr>
        <p:spPr>
          <a:xfrm>
            <a:off x="0" y="6451747"/>
            <a:ext cx="1256348" cy="406253"/>
          </a:xfrm>
          <a:prstGeom prst="rect">
            <a:avLst/>
          </a:prstGeom>
          <a:solidFill>
            <a:srgbClr val="1F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1271A1-6106-697E-24BB-006E6C0A7317}"/>
              </a:ext>
            </a:extLst>
          </p:cNvPr>
          <p:cNvPicPr>
            <a:picLocks noChangeAspect="1"/>
          </p:cNvPicPr>
          <p:nvPr userDrawn="1"/>
        </p:nvPicPr>
        <p:blipFill>
          <a:blip r:embed="rId2"/>
          <a:stretch>
            <a:fillRect/>
          </a:stretch>
        </p:blipFill>
        <p:spPr>
          <a:xfrm>
            <a:off x="160020" y="6518056"/>
            <a:ext cx="822960" cy="263968"/>
          </a:xfrm>
          <a:prstGeom prst="rect">
            <a:avLst/>
          </a:prstGeom>
        </p:spPr>
      </p:pic>
      <p:sp>
        <p:nvSpPr>
          <p:cNvPr id="11" name="TextBox 10">
            <a:extLst>
              <a:ext uri="{FF2B5EF4-FFF2-40B4-BE49-F238E27FC236}">
                <a16:creationId xmlns:a16="http://schemas.microsoft.com/office/drawing/2014/main" id="{6D87F592-1982-263E-9445-777BAF4BB182}"/>
              </a:ext>
            </a:extLst>
          </p:cNvPr>
          <p:cNvSpPr txBox="1"/>
          <p:nvPr userDrawn="1"/>
        </p:nvSpPr>
        <p:spPr>
          <a:xfrm>
            <a:off x="3860633" y="6524405"/>
            <a:ext cx="3235181" cy="246221"/>
          </a:xfrm>
          <a:prstGeom prst="rect">
            <a:avLst/>
          </a:prstGeom>
          <a:noFill/>
        </p:spPr>
        <p:txBody>
          <a:bodyPr wrap="none" rtlCol="0">
            <a:spAutoFit/>
          </a:bodyPr>
          <a:lstStyle/>
          <a:p>
            <a:r>
              <a:rPr lang="en-US" sz="1000" b="0">
                <a:solidFill>
                  <a:srgbClr val="1471BA"/>
                </a:solidFill>
                <a:latin typeface="Arial" panose="020B0604020202020204" pitchFamily="34" charset="0"/>
                <a:cs typeface="Arial" panose="020B0604020202020204" pitchFamily="34" charset="0"/>
              </a:rPr>
              <a:t>Learn more about BRICS at: </a:t>
            </a:r>
            <a:r>
              <a:rPr lang="en-US" sz="1000" b="1" u="sng">
                <a:solidFill>
                  <a:srgbClr val="1471BA"/>
                </a:solidFill>
                <a:latin typeface="Arial" panose="020B0604020202020204" pitchFamily="34" charset="0"/>
                <a:cs typeface="Arial" panose="020B0604020202020204" pitchFamily="34" charset="0"/>
              </a:rPr>
              <a:t>https://brics.cit.nih.gov</a:t>
            </a:r>
          </a:p>
        </p:txBody>
      </p:sp>
      <p:sp>
        <p:nvSpPr>
          <p:cNvPr id="12" name="Parallelogram 11">
            <a:extLst>
              <a:ext uri="{FF2B5EF4-FFF2-40B4-BE49-F238E27FC236}">
                <a16:creationId xmlns:a16="http://schemas.microsoft.com/office/drawing/2014/main" id="{BA2F8391-E426-815B-232B-D984ACFEA18D}"/>
              </a:ext>
            </a:extLst>
          </p:cNvPr>
          <p:cNvSpPr/>
          <p:nvPr userDrawn="1"/>
        </p:nvSpPr>
        <p:spPr>
          <a:xfrm>
            <a:off x="1104265" y="6446838"/>
            <a:ext cx="1364615" cy="411162"/>
          </a:xfrm>
          <a:prstGeom prst="parallelogram">
            <a:avLst/>
          </a:prstGeom>
          <a:solidFill>
            <a:srgbClr val="1A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BDDC42E-C4C3-5EF3-169A-D8D55E4D6637}"/>
              </a:ext>
            </a:extLst>
          </p:cNvPr>
          <p:cNvPicPr>
            <a:picLocks noChangeAspect="1"/>
          </p:cNvPicPr>
          <p:nvPr userDrawn="1"/>
        </p:nvPicPr>
        <p:blipFill>
          <a:blip r:embed="rId3"/>
          <a:stretch>
            <a:fillRect/>
          </a:stretch>
        </p:blipFill>
        <p:spPr>
          <a:xfrm>
            <a:off x="1311593" y="6520822"/>
            <a:ext cx="914400" cy="272717"/>
          </a:xfrm>
          <a:prstGeom prst="rect">
            <a:avLst/>
          </a:prstGeom>
        </p:spPr>
      </p:pic>
      <p:pic>
        <p:nvPicPr>
          <p:cNvPr id="14" name="Picture 13" descr="A yellow and black logo&#10;&#10;Description automatically generated">
            <a:extLst>
              <a:ext uri="{FF2B5EF4-FFF2-40B4-BE49-F238E27FC236}">
                <a16:creationId xmlns:a16="http://schemas.microsoft.com/office/drawing/2014/main" id="{BD4D8919-E7D1-8C63-EE50-6E5FF9A1514A}"/>
              </a:ext>
            </a:extLst>
          </p:cNvPr>
          <p:cNvPicPr>
            <a:picLocks noChangeAspect="1"/>
          </p:cNvPicPr>
          <p:nvPr userDrawn="1"/>
        </p:nvPicPr>
        <p:blipFill>
          <a:blip r:embed="rId4"/>
          <a:stretch>
            <a:fillRect/>
          </a:stretch>
        </p:blipFill>
        <p:spPr>
          <a:xfrm flipV="1">
            <a:off x="3710940" y="6560993"/>
            <a:ext cx="169378" cy="187325"/>
          </a:xfrm>
          <a:prstGeom prst="rect">
            <a:avLst/>
          </a:prstGeom>
        </p:spPr>
      </p:pic>
    </p:spTree>
    <p:extLst>
      <p:ext uri="{BB962C8B-B14F-4D97-AF65-F5344CB8AC3E}">
        <p14:creationId xmlns:p14="http://schemas.microsoft.com/office/powerpoint/2010/main" val="244546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Righ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0296" y="211756"/>
            <a:ext cx="4119769" cy="556592"/>
          </a:xfrm>
        </p:spPr>
        <p:txBody>
          <a:bodyPr anchor="b">
            <a:normAutofit/>
          </a:bodyPr>
          <a:lstStyle>
            <a:lvl1pPr algn="ctr">
              <a:defRPr sz="2800" b="0">
                <a:latin typeface="Arial" panose="020B0604020202020204" pitchFamily="34" charset="0"/>
                <a:cs typeface="Arial" panose="020B0604020202020204" pitchFamily="34" charset="0"/>
              </a:defRPr>
            </a:lvl1pPr>
          </a:lstStyle>
          <a:p>
            <a:r>
              <a:rPr lang="en-US"/>
              <a:t>Click to edit title</a:t>
            </a:r>
          </a:p>
        </p:txBody>
      </p:sp>
      <p:sp>
        <p:nvSpPr>
          <p:cNvPr id="9" name="Slide Number Placeholder 4">
            <a:extLst>
              <a:ext uri="{FF2B5EF4-FFF2-40B4-BE49-F238E27FC236}">
                <a16:creationId xmlns:a16="http://schemas.microsoft.com/office/drawing/2014/main" id="{89850D0C-5987-7AC9-CFD7-81D4FA319247}"/>
              </a:ext>
            </a:extLst>
          </p:cNvPr>
          <p:cNvSpPr>
            <a:spLocks noGrp="1"/>
          </p:cNvSpPr>
          <p:nvPr>
            <p:ph type="sldNum" sz="quarter" idx="12"/>
          </p:nvPr>
        </p:nvSpPr>
        <p:spPr>
          <a:xfrm>
            <a:off x="8515350" y="6472997"/>
            <a:ext cx="454715" cy="365125"/>
          </a:xfrm>
          <a:prstGeom prst="rect">
            <a:avLst/>
          </a:prstGeom>
        </p:spPr>
        <p:txBody>
          <a:bodyPr/>
          <a:lstStyle/>
          <a:p>
            <a:fld id="{0984DBB2-5C19-4849-9AA1-60424869F80F}" type="slidenum">
              <a:rPr lang="en-US" smtClean="0"/>
              <a:t>‹#›</a:t>
            </a:fld>
            <a:endParaRPr lang="en-US"/>
          </a:p>
        </p:txBody>
      </p:sp>
      <p:cxnSp>
        <p:nvCxnSpPr>
          <p:cNvPr id="10" name="Straight Connector 9">
            <a:extLst>
              <a:ext uri="{FF2B5EF4-FFF2-40B4-BE49-F238E27FC236}">
                <a16:creationId xmlns:a16="http://schemas.microsoft.com/office/drawing/2014/main" id="{209B6075-9256-0E09-5846-0046BA55B3A6}"/>
              </a:ext>
            </a:extLst>
          </p:cNvPr>
          <p:cNvCxnSpPr>
            <a:cxnSpLocks/>
          </p:cNvCxnSpPr>
          <p:nvPr userDrawn="1"/>
        </p:nvCxnSpPr>
        <p:spPr>
          <a:xfrm>
            <a:off x="2103438" y="6456584"/>
            <a:ext cx="704056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DF49641-5467-4238-F050-62398D1990AF}"/>
              </a:ext>
            </a:extLst>
          </p:cNvPr>
          <p:cNvSpPr/>
          <p:nvPr userDrawn="1"/>
        </p:nvSpPr>
        <p:spPr>
          <a:xfrm>
            <a:off x="0" y="6451747"/>
            <a:ext cx="1256348" cy="406253"/>
          </a:xfrm>
          <a:prstGeom prst="rect">
            <a:avLst/>
          </a:prstGeom>
          <a:solidFill>
            <a:srgbClr val="1F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259F7-3338-5E15-2A7E-142970104DA3}"/>
              </a:ext>
            </a:extLst>
          </p:cNvPr>
          <p:cNvPicPr>
            <a:picLocks noChangeAspect="1"/>
          </p:cNvPicPr>
          <p:nvPr userDrawn="1"/>
        </p:nvPicPr>
        <p:blipFill>
          <a:blip r:embed="rId2"/>
          <a:stretch>
            <a:fillRect/>
          </a:stretch>
        </p:blipFill>
        <p:spPr>
          <a:xfrm>
            <a:off x="160020" y="6518056"/>
            <a:ext cx="822960" cy="263968"/>
          </a:xfrm>
          <a:prstGeom prst="rect">
            <a:avLst/>
          </a:prstGeom>
        </p:spPr>
      </p:pic>
      <p:sp>
        <p:nvSpPr>
          <p:cNvPr id="13" name="TextBox 12">
            <a:extLst>
              <a:ext uri="{FF2B5EF4-FFF2-40B4-BE49-F238E27FC236}">
                <a16:creationId xmlns:a16="http://schemas.microsoft.com/office/drawing/2014/main" id="{6E2F22AB-B330-69A7-04BF-78D82653F5E5}"/>
              </a:ext>
            </a:extLst>
          </p:cNvPr>
          <p:cNvSpPr txBox="1"/>
          <p:nvPr userDrawn="1"/>
        </p:nvSpPr>
        <p:spPr>
          <a:xfrm>
            <a:off x="3860633" y="6524405"/>
            <a:ext cx="3235181" cy="246221"/>
          </a:xfrm>
          <a:prstGeom prst="rect">
            <a:avLst/>
          </a:prstGeom>
          <a:noFill/>
        </p:spPr>
        <p:txBody>
          <a:bodyPr wrap="none" rtlCol="0">
            <a:spAutoFit/>
          </a:bodyPr>
          <a:lstStyle/>
          <a:p>
            <a:r>
              <a:rPr lang="en-US" sz="1000" b="0">
                <a:solidFill>
                  <a:srgbClr val="1471BA"/>
                </a:solidFill>
                <a:latin typeface="Arial" panose="020B0604020202020204" pitchFamily="34" charset="0"/>
                <a:cs typeface="Arial" panose="020B0604020202020204" pitchFamily="34" charset="0"/>
              </a:rPr>
              <a:t>Learn more about BRICS at: </a:t>
            </a:r>
            <a:r>
              <a:rPr lang="en-US" sz="1000" b="1" u="sng">
                <a:solidFill>
                  <a:srgbClr val="1471BA"/>
                </a:solidFill>
                <a:latin typeface="Arial" panose="020B0604020202020204" pitchFamily="34" charset="0"/>
                <a:cs typeface="Arial" panose="020B0604020202020204" pitchFamily="34" charset="0"/>
              </a:rPr>
              <a:t>https://brics.cit.nih.gov</a:t>
            </a:r>
          </a:p>
        </p:txBody>
      </p:sp>
      <p:sp>
        <p:nvSpPr>
          <p:cNvPr id="14" name="Parallelogram 13">
            <a:extLst>
              <a:ext uri="{FF2B5EF4-FFF2-40B4-BE49-F238E27FC236}">
                <a16:creationId xmlns:a16="http://schemas.microsoft.com/office/drawing/2014/main" id="{60B8EDD9-4833-18C9-3E33-C9A3F22C7C6D}"/>
              </a:ext>
            </a:extLst>
          </p:cNvPr>
          <p:cNvSpPr/>
          <p:nvPr userDrawn="1"/>
        </p:nvSpPr>
        <p:spPr>
          <a:xfrm>
            <a:off x="1104265" y="6446838"/>
            <a:ext cx="1364615" cy="411162"/>
          </a:xfrm>
          <a:prstGeom prst="parallelogram">
            <a:avLst/>
          </a:prstGeom>
          <a:solidFill>
            <a:srgbClr val="1A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05A211-F0C9-F146-7932-D47ABE3C0BEA}"/>
              </a:ext>
            </a:extLst>
          </p:cNvPr>
          <p:cNvPicPr>
            <a:picLocks noChangeAspect="1"/>
          </p:cNvPicPr>
          <p:nvPr userDrawn="1"/>
        </p:nvPicPr>
        <p:blipFill>
          <a:blip r:embed="rId3"/>
          <a:stretch>
            <a:fillRect/>
          </a:stretch>
        </p:blipFill>
        <p:spPr>
          <a:xfrm>
            <a:off x="1311593" y="6520822"/>
            <a:ext cx="914400" cy="272717"/>
          </a:xfrm>
          <a:prstGeom prst="rect">
            <a:avLst/>
          </a:prstGeom>
        </p:spPr>
      </p:pic>
      <p:pic>
        <p:nvPicPr>
          <p:cNvPr id="16" name="Picture 15" descr="A yellow and black logo&#10;&#10;Description automatically generated">
            <a:extLst>
              <a:ext uri="{FF2B5EF4-FFF2-40B4-BE49-F238E27FC236}">
                <a16:creationId xmlns:a16="http://schemas.microsoft.com/office/drawing/2014/main" id="{06F07A2D-EFD7-E9A3-D1F8-0EDE8B991B38}"/>
              </a:ext>
            </a:extLst>
          </p:cNvPr>
          <p:cNvPicPr>
            <a:picLocks noChangeAspect="1"/>
          </p:cNvPicPr>
          <p:nvPr userDrawn="1"/>
        </p:nvPicPr>
        <p:blipFill>
          <a:blip r:embed="rId4"/>
          <a:stretch>
            <a:fillRect/>
          </a:stretch>
        </p:blipFill>
        <p:spPr>
          <a:xfrm flipV="1">
            <a:off x="3710940" y="6560993"/>
            <a:ext cx="169378" cy="187325"/>
          </a:xfrm>
          <a:prstGeom prst="rect">
            <a:avLst/>
          </a:prstGeom>
        </p:spPr>
      </p:pic>
    </p:spTree>
    <p:extLst>
      <p:ext uri="{BB962C8B-B14F-4D97-AF65-F5344CB8AC3E}">
        <p14:creationId xmlns:p14="http://schemas.microsoft.com/office/powerpoint/2010/main" val="9160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28650" y="2544417"/>
            <a:ext cx="3886200" cy="363254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544417"/>
            <a:ext cx="3886200" cy="363254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4DDE2C68-A2B4-2A8A-0F4E-5854BDF6240A}"/>
              </a:ext>
            </a:extLst>
          </p:cNvPr>
          <p:cNvSpPr>
            <a:spLocks noGrp="1"/>
          </p:cNvSpPr>
          <p:nvPr>
            <p:ph type="sldNum" sz="quarter" idx="12"/>
          </p:nvPr>
        </p:nvSpPr>
        <p:spPr>
          <a:xfrm>
            <a:off x="8515350" y="6472997"/>
            <a:ext cx="454715" cy="365125"/>
          </a:xfrm>
          <a:prstGeom prst="rect">
            <a:avLst/>
          </a:prstGeom>
        </p:spPr>
        <p:txBody>
          <a:bodyPr/>
          <a:lstStyle/>
          <a:p>
            <a:fld id="{0984DBB2-5C19-4849-9AA1-60424869F80F}" type="slidenum">
              <a:rPr lang="en-US" smtClean="0"/>
              <a:t>‹#›</a:t>
            </a:fld>
            <a:endParaRPr lang="en-US"/>
          </a:p>
        </p:txBody>
      </p:sp>
      <p:cxnSp>
        <p:nvCxnSpPr>
          <p:cNvPr id="10" name="Straight Connector 9">
            <a:extLst>
              <a:ext uri="{FF2B5EF4-FFF2-40B4-BE49-F238E27FC236}">
                <a16:creationId xmlns:a16="http://schemas.microsoft.com/office/drawing/2014/main" id="{7FF4B032-F5B7-F092-B129-471399893063}"/>
              </a:ext>
            </a:extLst>
          </p:cNvPr>
          <p:cNvCxnSpPr>
            <a:cxnSpLocks/>
          </p:cNvCxnSpPr>
          <p:nvPr userDrawn="1"/>
        </p:nvCxnSpPr>
        <p:spPr>
          <a:xfrm>
            <a:off x="2103438" y="6456584"/>
            <a:ext cx="704056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1E86D5C-93D2-E73B-1810-1F585FF324E3}"/>
              </a:ext>
            </a:extLst>
          </p:cNvPr>
          <p:cNvSpPr/>
          <p:nvPr userDrawn="1"/>
        </p:nvSpPr>
        <p:spPr>
          <a:xfrm>
            <a:off x="0" y="6451747"/>
            <a:ext cx="1256348" cy="406253"/>
          </a:xfrm>
          <a:prstGeom prst="rect">
            <a:avLst/>
          </a:prstGeom>
          <a:solidFill>
            <a:srgbClr val="1F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94056EB-127F-4F90-33F5-66F3B4F84800}"/>
              </a:ext>
            </a:extLst>
          </p:cNvPr>
          <p:cNvPicPr>
            <a:picLocks noChangeAspect="1"/>
          </p:cNvPicPr>
          <p:nvPr userDrawn="1"/>
        </p:nvPicPr>
        <p:blipFill>
          <a:blip r:embed="rId2"/>
          <a:stretch>
            <a:fillRect/>
          </a:stretch>
        </p:blipFill>
        <p:spPr>
          <a:xfrm>
            <a:off x="160020" y="6518056"/>
            <a:ext cx="822960" cy="263968"/>
          </a:xfrm>
          <a:prstGeom prst="rect">
            <a:avLst/>
          </a:prstGeom>
        </p:spPr>
      </p:pic>
      <p:sp>
        <p:nvSpPr>
          <p:cNvPr id="13" name="TextBox 12">
            <a:extLst>
              <a:ext uri="{FF2B5EF4-FFF2-40B4-BE49-F238E27FC236}">
                <a16:creationId xmlns:a16="http://schemas.microsoft.com/office/drawing/2014/main" id="{49031D20-C330-90A9-2995-009C6263B7B7}"/>
              </a:ext>
            </a:extLst>
          </p:cNvPr>
          <p:cNvSpPr txBox="1"/>
          <p:nvPr userDrawn="1"/>
        </p:nvSpPr>
        <p:spPr>
          <a:xfrm>
            <a:off x="3860633" y="6524405"/>
            <a:ext cx="3235181" cy="246221"/>
          </a:xfrm>
          <a:prstGeom prst="rect">
            <a:avLst/>
          </a:prstGeom>
          <a:noFill/>
        </p:spPr>
        <p:txBody>
          <a:bodyPr wrap="none" rtlCol="0">
            <a:spAutoFit/>
          </a:bodyPr>
          <a:lstStyle/>
          <a:p>
            <a:r>
              <a:rPr lang="en-US" sz="1000" b="0">
                <a:solidFill>
                  <a:srgbClr val="1471BA"/>
                </a:solidFill>
                <a:latin typeface="Arial" panose="020B0604020202020204" pitchFamily="34" charset="0"/>
                <a:cs typeface="Arial" panose="020B0604020202020204" pitchFamily="34" charset="0"/>
              </a:rPr>
              <a:t>Learn more about BRICS at: </a:t>
            </a:r>
            <a:r>
              <a:rPr lang="en-US" sz="1000" b="1" u="sng">
                <a:solidFill>
                  <a:srgbClr val="1471BA"/>
                </a:solidFill>
                <a:latin typeface="Arial" panose="020B0604020202020204" pitchFamily="34" charset="0"/>
                <a:cs typeface="Arial" panose="020B0604020202020204" pitchFamily="34" charset="0"/>
              </a:rPr>
              <a:t>https://brics.cit.nih.gov</a:t>
            </a:r>
          </a:p>
        </p:txBody>
      </p:sp>
      <p:sp>
        <p:nvSpPr>
          <p:cNvPr id="14" name="Parallelogram 13">
            <a:extLst>
              <a:ext uri="{FF2B5EF4-FFF2-40B4-BE49-F238E27FC236}">
                <a16:creationId xmlns:a16="http://schemas.microsoft.com/office/drawing/2014/main" id="{859B8BF2-97CA-27B5-A796-05EE1D1F1252}"/>
              </a:ext>
            </a:extLst>
          </p:cNvPr>
          <p:cNvSpPr/>
          <p:nvPr userDrawn="1"/>
        </p:nvSpPr>
        <p:spPr>
          <a:xfrm>
            <a:off x="1104265" y="6446838"/>
            <a:ext cx="1364615" cy="411162"/>
          </a:xfrm>
          <a:prstGeom prst="parallelogram">
            <a:avLst/>
          </a:prstGeom>
          <a:solidFill>
            <a:srgbClr val="1A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81C728B-A626-12E3-D8D4-6B8696F95649}"/>
              </a:ext>
            </a:extLst>
          </p:cNvPr>
          <p:cNvPicPr>
            <a:picLocks noChangeAspect="1"/>
          </p:cNvPicPr>
          <p:nvPr userDrawn="1"/>
        </p:nvPicPr>
        <p:blipFill>
          <a:blip r:embed="rId3"/>
          <a:stretch>
            <a:fillRect/>
          </a:stretch>
        </p:blipFill>
        <p:spPr>
          <a:xfrm>
            <a:off x="1311593" y="6520822"/>
            <a:ext cx="914400" cy="272717"/>
          </a:xfrm>
          <a:prstGeom prst="rect">
            <a:avLst/>
          </a:prstGeom>
        </p:spPr>
      </p:pic>
      <p:pic>
        <p:nvPicPr>
          <p:cNvPr id="16" name="Picture 15" descr="A yellow and black logo&#10;&#10;Description automatically generated">
            <a:extLst>
              <a:ext uri="{FF2B5EF4-FFF2-40B4-BE49-F238E27FC236}">
                <a16:creationId xmlns:a16="http://schemas.microsoft.com/office/drawing/2014/main" id="{EA5DBB0D-9A27-DFC8-97EE-754EB74A55EC}"/>
              </a:ext>
            </a:extLst>
          </p:cNvPr>
          <p:cNvPicPr>
            <a:picLocks noChangeAspect="1"/>
          </p:cNvPicPr>
          <p:nvPr userDrawn="1"/>
        </p:nvPicPr>
        <p:blipFill>
          <a:blip r:embed="rId4"/>
          <a:stretch>
            <a:fillRect/>
          </a:stretch>
        </p:blipFill>
        <p:spPr>
          <a:xfrm flipV="1">
            <a:off x="3710940" y="6560993"/>
            <a:ext cx="169378" cy="187325"/>
          </a:xfrm>
          <a:prstGeom prst="rect">
            <a:avLst/>
          </a:prstGeom>
        </p:spPr>
      </p:pic>
    </p:spTree>
    <p:extLst>
      <p:ext uri="{BB962C8B-B14F-4D97-AF65-F5344CB8AC3E}">
        <p14:creationId xmlns:p14="http://schemas.microsoft.com/office/powerpoint/2010/main" val="412820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Inner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36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Inner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77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Inner P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04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58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8D72-0965-32D1-CEB6-CFA75F8B0E6D}"/>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E18DBF5A-55D9-F9B0-1DB2-0B599C31150A}"/>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58260E36-E4C2-DCAB-4730-427C7B8D7297}"/>
              </a:ext>
            </a:extLst>
          </p:cNvPr>
          <p:cNvSpPr>
            <a:spLocks noGrp="1"/>
          </p:cNvSpPr>
          <p:nvPr>
            <p:ph type="dt" sz="half" idx="10"/>
          </p:nvPr>
        </p:nvSpPr>
        <p:spPr>
          <a:xfrm>
            <a:off x="628650" y="6356353"/>
            <a:ext cx="2057400" cy="365125"/>
          </a:xfrm>
          <a:prstGeom prst="rect">
            <a:avLst/>
          </a:prstGeom>
        </p:spPr>
        <p:txBody>
          <a:bodyPr/>
          <a:lstStyle/>
          <a:p>
            <a:fld id="{5E55F872-733F-D44F-A31F-5579FC2B133D}" type="datetimeFigureOut">
              <a:rPr lang="en-US" smtClean="0"/>
              <a:t>6/10/2024</a:t>
            </a:fld>
            <a:endParaRPr lang="en-US"/>
          </a:p>
        </p:txBody>
      </p:sp>
      <p:sp>
        <p:nvSpPr>
          <p:cNvPr id="5" name="Footer Placeholder 4">
            <a:extLst>
              <a:ext uri="{FF2B5EF4-FFF2-40B4-BE49-F238E27FC236}">
                <a16:creationId xmlns:a16="http://schemas.microsoft.com/office/drawing/2014/main" id="{9F35D6CB-1F74-A2D8-7FD0-730E79FF921A}"/>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C30FBF-9243-7B56-7ACC-A639A2790010}"/>
              </a:ext>
            </a:extLst>
          </p:cNvPr>
          <p:cNvSpPr>
            <a:spLocks noGrp="1"/>
          </p:cNvSpPr>
          <p:nvPr>
            <p:ph type="sldNum" sz="quarter" idx="12"/>
          </p:nvPr>
        </p:nvSpPr>
        <p:spPr>
          <a:xfrm>
            <a:off x="6457950" y="6356353"/>
            <a:ext cx="2057400" cy="365125"/>
          </a:xfrm>
          <a:prstGeom prst="rect">
            <a:avLst/>
          </a:prstGeom>
        </p:spPr>
        <p:txBody>
          <a:bodyPr/>
          <a:lstStyle/>
          <a:p>
            <a:fld id="{49523881-4E6F-7345-B8DA-55BFEF0AB71A}" type="slidenum">
              <a:rPr lang="en-US" smtClean="0"/>
              <a:t>‹#›</a:t>
            </a:fld>
            <a:endParaRPr lang="en-US"/>
          </a:p>
        </p:txBody>
      </p:sp>
    </p:spTree>
    <p:extLst>
      <p:ext uri="{BB962C8B-B14F-4D97-AF65-F5344CB8AC3E}">
        <p14:creationId xmlns:p14="http://schemas.microsoft.com/office/powerpoint/2010/main" val="182997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45431"/>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2575403"/>
            <a:ext cx="7886700" cy="3601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A blue text on a black background&#10;&#10;Description automatically generated">
            <a:extLst>
              <a:ext uri="{FF2B5EF4-FFF2-40B4-BE49-F238E27FC236}">
                <a16:creationId xmlns:a16="http://schemas.microsoft.com/office/drawing/2014/main" id="{824360CA-314C-6AA5-EC65-141532907A55}"/>
              </a:ext>
            </a:extLst>
          </p:cNvPr>
          <p:cNvPicPr>
            <a:picLocks noChangeAspect="1"/>
          </p:cNvPicPr>
          <p:nvPr userDrawn="1"/>
        </p:nvPicPr>
        <p:blipFill>
          <a:blip r:embed="rId13"/>
          <a:stretch>
            <a:fillRect/>
          </a:stretch>
        </p:blipFill>
        <p:spPr>
          <a:xfrm>
            <a:off x="727393" y="125408"/>
            <a:ext cx="2997200" cy="457200"/>
          </a:xfrm>
          <a:prstGeom prst="rect">
            <a:avLst/>
          </a:prstGeom>
        </p:spPr>
      </p:pic>
    </p:spTree>
    <p:extLst>
      <p:ext uri="{BB962C8B-B14F-4D97-AF65-F5344CB8AC3E}">
        <p14:creationId xmlns:p14="http://schemas.microsoft.com/office/powerpoint/2010/main" val="38034483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2" r:id="rId8"/>
    <p:sldLayoutId id="2147483733" r:id="rId9"/>
    <p:sldLayoutId id="2147483722" r:id="rId10"/>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rics.cit.nih.gov/dem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brics.cit.nih.gov/" TargetMode="External"/><Relationship Id="rId4" Type="http://schemas.openxmlformats.org/officeDocument/2006/relationships/image" Target="../media/image10.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73.png"/><Relationship Id="rId26" Type="http://schemas.openxmlformats.org/officeDocument/2006/relationships/image" Target="../media/image81.png"/><Relationship Id="rId39" Type="http://schemas.openxmlformats.org/officeDocument/2006/relationships/image" Target="../media/image94.png"/><Relationship Id="rId21" Type="http://schemas.openxmlformats.org/officeDocument/2006/relationships/image" Target="../media/image76.jpeg"/><Relationship Id="rId34" Type="http://schemas.openxmlformats.org/officeDocument/2006/relationships/image" Target="../media/image89.png"/><Relationship Id="rId42" Type="http://schemas.openxmlformats.org/officeDocument/2006/relationships/image" Target="../media/image97.png"/><Relationship Id="rId47" Type="http://schemas.openxmlformats.org/officeDocument/2006/relationships/image" Target="../media/image102.png"/><Relationship Id="rId50" Type="http://schemas.openxmlformats.org/officeDocument/2006/relationships/image" Target="../media/image105.png"/><Relationship Id="rId55" Type="http://schemas.openxmlformats.org/officeDocument/2006/relationships/image" Target="../media/image110.jpe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5" Type="http://schemas.openxmlformats.org/officeDocument/2006/relationships/image" Target="../media/image80.jpeg"/><Relationship Id="rId33" Type="http://schemas.openxmlformats.org/officeDocument/2006/relationships/image" Target="../media/image88.png"/><Relationship Id="rId38" Type="http://schemas.openxmlformats.org/officeDocument/2006/relationships/image" Target="../media/image93.png"/><Relationship Id="rId46" Type="http://schemas.openxmlformats.org/officeDocument/2006/relationships/image" Target="../media/image101.png"/><Relationship Id="rId2" Type="http://schemas.openxmlformats.org/officeDocument/2006/relationships/image" Target="../media/image57.png"/><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84.jpeg"/><Relationship Id="rId41" Type="http://schemas.openxmlformats.org/officeDocument/2006/relationships/image" Target="../media/image96.jpeg"/><Relationship Id="rId54"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png"/><Relationship Id="rId24" Type="http://schemas.openxmlformats.org/officeDocument/2006/relationships/image" Target="../media/image79.png"/><Relationship Id="rId32" Type="http://schemas.openxmlformats.org/officeDocument/2006/relationships/image" Target="../media/image87.png"/><Relationship Id="rId37" Type="http://schemas.openxmlformats.org/officeDocument/2006/relationships/image" Target="../media/image92.png"/><Relationship Id="rId40" Type="http://schemas.openxmlformats.org/officeDocument/2006/relationships/image" Target="../media/image95.png"/><Relationship Id="rId45" Type="http://schemas.openxmlformats.org/officeDocument/2006/relationships/image" Target="../media/image100.jpeg"/><Relationship Id="rId53" Type="http://schemas.openxmlformats.org/officeDocument/2006/relationships/image" Target="../media/image108.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28" Type="http://schemas.openxmlformats.org/officeDocument/2006/relationships/image" Target="../media/image83.png"/><Relationship Id="rId36" Type="http://schemas.openxmlformats.org/officeDocument/2006/relationships/image" Target="../media/image91.png"/><Relationship Id="rId49" Type="http://schemas.openxmlformats.org/officeDocument/2006/relationships/image" Target="../media/image104.png"/><Relationship Id="rId10" Type="http://schemas.openxmlformats.org/officeDocument/2006/relationships/image" Target="../media/image65.png"/><Relationship Id="rId19" Type="http://schemas.openxmlformats.org/officeDocument/2006/relationships/image" Target="../media/image74.png"/><Relationship Id="rId31" Type="http://schemas.openxmlformats.org/officeDocument/2006/relationships/image" Target="../media/image86.png"/><Relationship Id="rId44" Type="http://schemas.openxmlformats.org/officeDocument/2006/relationships/image" Target="../media/image99.jpeg"/><Relationship Id="rId52" Type="http://schemas.openxmlformats.org/officeDocument/2006/relationships/image" Target="../media/image107.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jpeg"/><Relationship Id="rId22" Type="http://schemas.openxmlformats.org/officeDocument/2006/relationships/image" Target="../media/image77.png"/><Relationship Id="rId27" Type="http://schemas.openxmlformats.org/officeDocument/2006/relationships/image" Target="../media/image82.jpeg"/><Relationship Id="rId30" Type="http://schemas.openxmlformats.org/officeDocument/2006/relationships/image" Target="../media/image85.png"/><Relationship Id="rId35" Type="http://schemas.openxmlformats.org/officeDocument/2006/relationships/image" Target="../media/image90.png"/><Relationship Id="rId43" Type="http://schemas.openxmlformats.org/officeDocument/2006/relationships/image" Target="../media/image98.jpeg"/><Relationship Id="rId48" Type="http://schemas.openxmlformats.org/officeDocument/2006/relationships/image" Target="../media/image103.png"/><Relationship Id="rId56" Type="http://schemas.openxmlformats.org/officeDocument/2006/relationships/image" Target="../media/image111.png"/><Relationship Id="rId8" Type="http://schemas.openxmlformats.org/officeDocument/2006/relationships/image" Target="../media/image63.jpeg"/><Relationship Id="rId51" Type="http://schemas.openxmlformats.org/officeDocument/2006/relationships/image" Target="../media/image106.png"/><Relationship Id="rId3" Type="http://schemas.openxmlformats.org/officeDocument/2006/relationships/image" Target="../media/image58.png"/></Relationships>
</file>

<file path=ppt/slides/_rels/slide4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14.png"/><Relationship Id="rId4" Type="http://schemas.openxmlformats.org/officeDocument/2006/relationships/image" Target="../media/image10.png"/><Relationship Id="rId9"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eMNDrJp2LbI"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73.png"/><Relationship Id="rId26" Type="http://schemas.openxmlformats.org/officeDocument/2006/relationships/image" Target="../media/image81.png"/><Relationship Id="rId39" Type="http://schemas.openxmlformats.org/officeDocument/2006/relationships/image" Target="../media/image94.png"/><Relationship Id="rId21" Type="http://schemas.openxmlformats.org/officeDocument/2006/relationships/image" Target="../media/image76.jpeg"/><Relationship Id="rId34" Type="http://schemas.openxmlformats.org/officeDocument/2006/relationships/image" Target="../media/image89.png"/><Relationship Id="rId42" Type="http://schemas.openxmlformats.org/officeDocument/2006/relationships/image" Target="../media/image97.png"/><Relationship Id="rId47" Type="http://schemas.openxmlformats.org/officeDocument/2006/relationships/image" Target="../media/image102.png"/><Relationship Id="rId50" Type="http://schemas.openxmlformats.org/officeDocument/2006/relationships/image" Target="../media/image105.png"/><Relationship Id="rId55" Type="http://schemas.openxmlformats.org/officeDocument/2006/relationships/image" Target="../media/image110.jpe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5" Type="http://schemas.openxmlformats.org/officeDocument/2006/relationships/image" Target="../media/image80.jpeg"/><Relationship Id="rId33" Type="http://schemas.openxmlformats.org/officeDocument/2006/relationships/image" Target="../media/image88.png"/><Relationship Id="rId38" Type="http://schemas.openxmlformats.org/officeDocument/2006/relationships/image" Target="../media/image93.png"/><Relationship Id="rId46" Type="http://schemas.openxmlformats.org/officeDocument/2006/relationships/image" Target="../media/image101.png"/><Relationship Id="rId2" Type="http://schemas.openxmlformats.org/officeDocument/2006/relationships/image" Target="../media/image57.png"/><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84.jpeg"/><Relationship Id="rId41" Type="http://schemas.openxmlformats.org/officeDocument/2006/relationships/image" Target="../media/image96.jpeg"/><Relationship Id="rId54"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png"/><Relationship Id="rId24" Type="http://schemas.openxmlformats.org/officeDocument/2006/relationships/image" Target="../media/image79.png"/><Relationship Id="rId32" Type="http://schemas.openxmlformats.org/officeDocument/2006/relationships/image" Target="../media/image87.png"/><Relationship Id="rId37" Type="http://schemas.openxmlformats.org/officeDocument/2006/relationships/image" Target="../media/image92.png"/><Relationship Id="rId40" Type="http://schemas.openxmlformats.org/officeDocument/2006/relationships/image" Target="../media/image95.png"/><Relationship Id="rId45" Type="http://schemas.openxmlformats.org/officeDocument/2006/relationships/image" Target="../media/image100.jpeg"/><Relationship Id="rId53" Type="http://schemas.openxmlformats.org/officeDocument/2006/relationships/image" Target="../media/image108.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28" Type="http://schemas.openxmlformats.org/officeDocument/2006/relationships/image" Target="../media/image83.png"/><Relationship Id="rId36" Type="http://schemas.openxmlformats.org/officeDocument/2006/relationships/image" Target="../media/image91.png"/><Relationship Id="rId49" Type="http://schemas.openxmlformats.org/officeDocument/2006/relationships/image" Target="../media/image104.png"/><Relationship Id="rId10" Type="http://schemas.openxmlformats.org/officeDocument/2006/relationships/image" Target="../media/image65.png"/><Relationship Id="rId19" Type="http://schemas.openxmlformats.org/officeDocument/2006/relationships/image" Target="../media/image74.png"/><Relationship Id="rId31" Type="http://schemas.openxmlformats.org/officeDocument/2006/relationships/image" Target="../media/image86.png"/><Relationship Id="rId44" Type="http://schemas.openxmlformats.org/officeDocument/2006/relationships/image" Target="../media/image99.jpeg"/><Relationship Id="rId52" Type="http://schemas.openxmlformats.org/officeDocument/2006/relationships/image" Target="../media/image107.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jpeg"/><Relationship Id="rId22" Type="http://schemas.openxmlformats.org/officeDocument/2006/relationships/image" Target="../media/image77.png"/><Relationship Id="rId27" Type="http://schemas.openxmlformats.org/officeDocument/2006/relationships/image" Target="../media/image82.jpeg"/><Relationship Id="rId30" Type="http://schemas.openxmlformats.org/officeDocument/2006/relationships/image" Target="../media/image85.png"/><Relationship Id="rId35" Type="http://schemas.openxmlformats.org/officeDocument/2006/relationships/image" Target="../media/image90.png"/><Relationship Id="rId43" Type="http://schemas.openxmlformats.org/officeDocument/2006/relationships/image" Target="../media/image98.jpeg"/><Relationship Id="rId48" Type="http://schemas.openxmlformats.org/officeDocument/2006/relationships/image" Target="../media/image103.png"/><Relationship Id="rId56" Type="http://schemas.openxmlformats.org/officeDocument/2006/relationships/image" Target="../media/image111.png"/><Relationship Id="rId8" Type="http://schemas.openxmlformats.org/officeDocument/2006/relationships/image" Target="../media/image63.jpeg"/><Relationship Id="rId51" Type="http://schemas.openxmlformats.org/officeDocument/2006/relationships/image" Target="../media/image106.png"/><Relationship Id="rId3" Type="http://schemas.openxmlformats.org/officeDocument/2006/relationships/image" Target="../media/image58.png"/></Relationships>
</file>

<file path=ppt/slides/_rels/slide6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F80B5-3CBE-2640-6B7F-AEF77DADCC2B}"/>
              </a:ext>
            </a:extLst>
          </p:cNvPr>
          <p:cNvSpPr txBox="1"/>
          <p:nvPr/>
        </p:nvSpPr>
        <p:spPr>
          <a:xfrm>
            <a:off x="244394" y="4754513"/>
            <a:ext cx="62954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Biomedical Research Informatics Computing System (BRICS) </a:t>
            </a:r>
          </a:p>
        </p:txBody>
      </p:sp>
      <p:pic>
        <p:nvPicPr>
          <p:cNvPr id="9" name="Picture 8" descr="A close-up of a logo&#10;&#10;Description automatically generated">
            <a:extLst>
              <a:ext uri="{FF2B5EF4-FFF2-40B4-BE49-F238E27FC236}">
                <a16:creationId xmlns:a16="http://schemas.microsoft.com/office/drawing/2014/main" id="{7ED2337C-1351-60F5-27FE-58FEDBD8E857}"/>
              </a:ext>
            </a:extLst>
          </p:cNvPr>
          <p:cNvPicPr>
            <a:picLocks noChangeAspect="1"/>
          </p:cNvPicPr>
          <p:nvPr/>
        </p:nvPicPr>
        <p:blipFill>
          <a:blip r:embed="rId4"/>
          <a:stretch>
            <a:fillRect/>
          </a:stretch>
        </p:blipFill>
        <p:spPr>
          <a:xfrm>
            <a:off x="7273636" y="1309366"/>
            <a:ext cx="1625970" cy="574739"/>
          </a:xfrm>
          <a:prstGeom prst="rect">
            <a:avLst/>
          </a:prstGeom>
        </p:spPr>
      </p:pic>
      <p:pic>
        <p:nvPicPr>
          <p:cNvPr id="11" name="Picture 10" descr="A logo for a company&#10;&#10;Description automatically generated">
            <a:extLst>
              <a:ext uri="{FF2B5EF4-FFF2-40B4-BE49-F238E27FC236}">
                <a16:creationId xmlns:a16="http://schemas.microsoft.com/office/drawing/2014/main" id="{89158319-34BC-FA31-671D-7FEC6B30F71B}"/>
              </a:ext>
            </a:extLst>
          </p:cNvPr>
          <p:cNvPicPr>
            <a:picLocks noChangeAspect="1"/>
          </p:cNvPicPr>
          <p:nvPr/>
        </p:nvPicPr>
        <p:blipFill>
          <a:blip r:embed="rId5"/>
          <a:stretch>
            <a:fillRect/>
          </a:stretch>
        </p:blipFill>
        <p:spPr>
          <a:xfrm>
            <a:off x="7684794" y="424637"/>
            <a:ext cx="1096259" cy="404524"/>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C38E777C-D5EE-1337-849C-3A95C736BB13}"/>
              </a:ext>
            </a:extLst>
          </p:cNvPr>
          <p:cNvPicPr>
            <a:picLocks noChangeAspect="1"/>
          </p:cNvPicPr>
          <p:nvPr/>
        </p:nvPicPr>
        <p:blipFill>
          <a:blip r:embed="rId6"/>
          <a:stretch>
            <a:fillRect/>
          </a:stretch>
        </p:blipFill>
        <p:spPr>
          <a:xfrm>
            <a:off x="7177630" y="2364311"/>
            <a:ext cx="1721976" cy="399574"/>
          </a:xfrm>
          <a:prstGeom prst="rect">
            <a:avLst/>
          </a:prstGeom>
        </p:spPr>
      </p:pic>
      <p:pic>
        <p:nvPicPr>
          <p:cNvPr id="17" name="Picture 16" descr="A close-up of a logo&#10;&#10;Description automatically generated">
            <a:extLst>
              <a:ext uri="{FF2B5EF4-FFF2-40B4-BE49-F238E27FC236}">
                <a16:creationId xmlns:a16="http://schemas.microsoft.com/office/drawing/2014/main" id="{F1ED0FD4-0925-684F-F53F-117E0AC3EF41}"/>
              </a:ext>
            </a:extLst>
          </p:cNvPr>
          <p:cNvPicPr>
            <a:picLocks noChangeAspect="1"/>
          </p:cNvPicPr>
          <p:nvPr/>
        </p:nvPicPr>
        <p:blipFill>
          <a:blip r:embed="rId7"/>
          <a:stretch>
            <a:fillRect/>
          </a:stretch>
        </p:blipFill>
        <p:spPr>
          <a:xfrm>
            <a:off x="7938655" y="4745477"/>
            <a:ext cx="960951" cy="299312"/>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6E7C9AEC-B954-4E92-4811-AD932A4BB653}"/>
              </a:ext>
            </a:extLst>
          </p:cNvPr>
          <p:cNvPicPr>
            <a:picLocks noChangeAspect="1"/>
          </p:cNvPicPr>
          <p:nvPr/>
        </p:nvPicPr>
        <p:blipFill>
          <a:blip r:embed="rId8"/>
          <a:stretch>
            <a:fillRect/>
          </a:stretch>
        </p:blipFill>
        <p:spPr>
          <a:xfrm>
            <a:off x="7479798" y="3865697"/>
            <a:ext cx="1556133" cy="574739"/>
          </a:xfrm>
          <a:prstGeom prst="rect">
            <a:avLst/>
          </a:prstGeom>
        </p:spPr>
      </p:pic>
      <p:pic>
        <p:nvPicPr>
          <p:cNvPr id="23" name="Picture 22" descr="A blue and white sign with white text&#10;&#10;Description automatically generated">
            <a:extLst>
              <a:ext uri="{FF2B5EF4-FFF2-40B4-BE49-F238E27FC236}">
                <a16:creationId xmlns:a16="http://schemas.microsoft.com/office/drawing/2014/main" id="{6A9BDBE6-80F9-117A-048F-4C49EDDDD87E}"/>
              </a:ext>
            </a:extLst>
          </p:cNvPr>
          <p:cNvPicPr>
            <a:picLocks noChangeAspect="1"/>
          </p:cNvPicPr>
          <p:nvPr/>
        </p:nvPicPr>
        <p:blipFill>
          <a:blip r:embed="rId9"/>
          <a:stretch>
            <a:fillRect/>
          </a:stretch>
        </p:blipFill>
        <p:spPr>
          <a:xfrm>
            <a:off x="3929190" y="5151299"/>
            <a:ext cx="3248440" cy="1299376"/>
          </a:xfrm>
          <a:prstGeom prst="rect">
            <a:avLst/>
          </a:prstGeom>
        </p:spPr>
      </p:pic>
      <p:sp>
        <p:nvSpPr>
          <p:cNvPr id="3" name="TextBox 2">
            <a:extLst>
              <a:ext uri="{FF2B5EF4-FFF2-40B4-BE49-F238E27FC236}">
                <a16:creationId xmlns:a16="http://schemas.microsoft.com/office/drawing/2014/main" id="{C27B5DED-6639-C2BE-D3E2-B6609F47AACF}"/>
              </a:ext>
            </a:extLst>
          </p:cNvPr>
          <p:cNvSpPr txBox="1"/>
          <p:nvPr/>
        </p:nvSpPr>
        <p:spPr>
          <a:xfrm>
            <a:off x="244394" y="1466868"/>
            <a:ext cx="6146943"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BRICS Demo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Arial" panose="020B0604020202020204" pitchFamily="34" charset="0"/>
              <a:ea typeface="Roboto Medium"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ea typeface="Roboto Medium" panose="02000000000000000000" pitchFamily="2" charset="0"/>
                <a:cs typeface="Arial" panose="020B0604020202020204" pitchFamily="34" charset="0"/>
              </a:rPr>
              <a:t>BRICS Intro and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Arial" panose="020B0604020202020204" pitchFamily="34" charset="0"/>
              <a:ea typeface="Roboto Medium"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ea typeface="Roboto Medium" panose="02000000000000000000" pitchFamily="2" charset="0"/>
                <a:cs typeface="Arial" panose="020B0604020202020204" pitchFamily="34" charset="0"/>
              </a:rPr>
              <a:t>BRICS Release Items – Spiderman, June 8,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Arial" panose="020B0604020202020204" pitchFamily="34" charset="0"/>
              <a:ea typeface="Roboto Medium"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ea typeface="Roboto Medium" panose="02000000000000000000" pitchFamily="2" charset="0"/>
                <a:cs typeface="Arial" panose="020B0604020202020204" pitchFamily="34" charset="0"/>
              </a:rPr>
              <a:t>Specimen Tracking And Management System (STAMS)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Arial" panose="020B0604020202020204" pitchFamily="34" charset="0"/>
              <a:ea typeface="Roboto Medium" panose="02000000000000000000" pitchFamily="2" charset="0"/>
              <a:cs typeface="Arial" panose="020B0604020202020204" pitchFamily="34" charset="0"/>
            </a:endParaRPr>
          </a:p>
          <a:p>
            <a:pPr>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Clinical Trials Management System (CTMS)</a:t>
            </a: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Arial" panose="020B0604020202020204" pitchFamily="34" charset="0"/>
              <a:ea typeface="Roboto Medium"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Arial" panose="020B0604020202020204" pitchFamily="34" charset="0"/>
              <a:ea typeface="Roboto Medium"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ea typeface="Roboto Medium" panose="02000000000000000000" pitchFamily="2" charset="0"/>
                <a:cs typeface="Arial" panose="020B0604020202020204" pitchFamily="34" charset="0"/>
              </a:rPr>
              <a:t> </a:t>
            </a:r>
          </a:p>
        </p:txBody>
      </p:sp>
      <p:sp>
        <p:nvSpPr>
          <p:cNvPr id="12" name="TextBox 11">
            <a:extLst>
              <a:ext uri="{FF2B5EF4-FFF2-40B4-BE49-F238E27FC236}">
                <a16:creationId xmlns:a16="http://schemas.microsoft.com/office/drawing/2014/main" id="{C56F80B5-3CBE-2640-6B7F-AEF77DADCC2B}"/>
              </a:ext>
            </a:extLst>
          </p:cNvPr>
          <p:cNvSpPr txBox="1"/>
          <p:nvPr/>
        </p:nvSpPr>
        <p:spPr>
          <a:xfrm>
            <a:off x="244394" y="5064530"/>
            <a:ext cx="62954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panose="020B0604020202020204" pitchFamily="34" charset="0"/>
                <a:ea typeface="Roboto Medium" panose="02000000000000000000" pitchFamily="2" charset="0"/>
                <a:cs typeface="Arial" panose="020B0604020202020204" pitchFamily="34" charset="0"/>
              </a:rPr>
              <a:t>June 13th</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 2024</a:t>
            </a:r>
          </a:p>
        </p:txBody>
      </p:sp>
      <p:pic>
        <p:nvPicPr>
          <p:cNvPr id="14" name="Picture 13" descr="A logo with text on it&#10;&#10;Description automatically generated">
            <a:extLst>
              <a:ext uri="{FF2B5EF4-FFF2-40B4-BE49-F238E27FC236}">
                <a16:creationId xmlns:a16="http://schemas.microsoft.com/office/drawing/2014/main" id="{4CF0293D-EFCD-E292-C8D2-E40E308250B6}"/>
              </a:ext>
            </a:extLst>
          </p:cNvPr>
          <p:cNvPicPr>
            <a:picLocks noChangeAspect="1"/>
          </p:cNvPicPr>
          <p:nvPr/>
        </p:nvPicPr>
        <p:blipFill>
          <a:blip r:embed="rId10" cstate="print"/>
          <a:stretch>
            <a:fillRect/>
          </a:stretch>
        </p:blipFill>
        <p:spPr>
          <a:xfrm>
            <a:off x="7684794" y="3153688"/>
            <a:ext cx="839774" cy="535936"/>
          </a:xfrm>
          <a:prstGeom prst="rect">
            <a:avLst/>
          </a:prstGeom>
        </p:spPr>
      </p:pic>
    </p:spTree>
    <p:extLst>
      <p:ext uri="{BB962C8B-B14F-4D97-AF65-F5344CB8AC3E}">
        <p14:creationId xmlns:p14="http://schemas.microsoft.com/office/powerpoint/2010/main" val="368440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35986-DBB7-E77C-002B-3F6927D2F2B6}"/>
              </a:ext>
            </a:extLst>
          </p:cNvPr>
          <p:cNvSpPr>
            <a:spLocks noGrp="1"/>
          </p:cNvSpPr>
          <p:nvPr>
            <p:ph idx="1"/>
          </p:nvPr>
        </p:nvSpPr>
        <p:spPr>
          <a:xfrm>
            <a:off x="310856" y="1835958"/>
            <a:ext cx="8586562" cy="4054009"/>
          </a:xfrm>
        </p:spPr>
        <p:txBody>
          <a:bodyPr>
            <a:normAutofit/>
          </a:bodyPr>
          <a:lstStyle/>
          <a:p>
            <a:pPr>
              <a:lnSpc>
                <a:spcPct val="70000"/>
              </a:lnSpc>
            </a:pPr>
            <a:r>
              <a:rPr lang="en-US" sz="1400" b="1" dirty="0"/>
              <a:t>Redesigned Query Tool:</a:t>
            </a:r>
          </a:p>
          <a:p>
            <a:pPr lvl="1">
              <a:lnSpc>
                <a:spcPct val="70000"/>
              </a:lnSpc>
            </a:pPr>
            <a:r>
              <a:rPr lang="en-US" sz="1200" dirty="0"/>
              <a:t>Updated the look and feel of the Studies, Forms, Data Elements and Saved Queries tab.</a:t>
            </a:r>
          </a:p>
          <a:p>
            <a:pPr lvl="1">
              <a:lnSpc>
                <a:spcPct val="70000"/>
              </a:lnSpc>
            </a:pPr>
            <a:r>
              <a:rPr lang="en-US" sz="1200" dirty="0"/>
              <a:t>Updated the look and feel of the Data Table View in the right pane.</a:t>
            </a:r>
          </a:p>
          <a:p>
            <a:pPr lvl="1">
              <a:lnSpc>
                <a:spcPct val="70000"/>
              </a:lnSpc>
            </a:pPr>
            <a:r>
              <a:rPr lang="en-US" sz="1200" dirty="0"/>
              <a:t>Redesigned Data Cart UI components.</a:t>
            </a:r>
          </a:p>
          <a:p>
            <a:pPr lvl="1">
              <a:lnSpc>
                <a:spcPct val="70000"/>
              </a:lnSpc>
            </a:pPr>
            <a:r>
              <a:rPr lang="en-US" sz="1200" dirty="0"/>
              <a:t>Implemented a new "Join Forms" tab beside the Data Cart for joining forms.</a:t>
            </a:r>
          </a:p>
          <a:p>
            <a:pPr lvl="1">
              <a:lnSpc>
                <a:spcPct val="70000"/>
              </a:lnSpc>
            </a:pPr>
            <a:r>
              <a:rPr lang="en-US" sz="1200" dirty="0"/>
              <a:t>Enhanced the look and feel of the Query Tool Logic Box.</a:t>
            </a:r>
          </a:p>
          <a:p>
            <a:pPr lvl="1">
              <a:lnSpc>
                <a:spcPct val="70000"/>
              </a:lnSpc>
            </a:pPr>
            <a:endParaRPr lang="en-US" sz="1200" dirty="0"/>
          </a:p>
          <a:p>
            <a:pPr>
              <a:lnSpc>
                <a:spcPct val="70000"/>
              </a:lnSpc>
            </a:pPr>
            <a:r>
              <a:rPr lang="en-US" sz="1400" b="1" dirty="0"/>
              <a:t>Added three new filters: 'Show Only My Studies', 'Show Accessible Studies', and 'Show All’.</a:t>
            </a:r>
          </a:p>
          <a:p>
            <a:pPr marL="0" indent="0">
              <a:lnSpc>
                <a:spcPct val="70000"/>
              </a:lnSpc>
              <a:buNone/>
            </a:pPr>
            <a:endParaRPr lang="en-US" sz="1400" b="1" dirty="0"/>
          </a:p>
          <a:p>
            <a:pPr>
              <a:lnSpc>
                <a:spcPct val="70000"/>
              </a:lnSpc>
            </a:pPr>
            <a:r>
              <a:rPr lang="en-US" sz="1400" b="1" dirty="0"/>
              <a:t>Added a checkbox to include Associated Files in the Download to Queue popup.</a:t>
            </a:r>
          </a:p>
          <a:p>
            <a:pPr>
              <a:lnSpc>
                <a:spcPct val="70000"/>
              </a:lnSpc>
            </a:pPr>
            <a:endParaRPr lang="en-US" sz="1400" b="1" dirty="0"/>
          </a:p>
          <a:p>
            <a:pPr>
              <a:lnSpc>
                <a:spcPct val="70000"/>
              </a:lnSpc>
            </a:pPr>
            <a:r>
              <a:rPr lang="en-US" sz="1400" b="1" dirty="0"/>
              <a:t>Enabled display for PV/PVD upon hovering over the filters.</a:t>
            </a:r>
            <a:endParaRPr lang="en-US" sz="1600" b="1" dirty="0"/>
          </a:p>
        </p:txBody>
      </p:sp>
      <p:sp>
        <p:nvSpPr>
          <p:cNvPr id="2" name="Rounded Rectangle 234">
            <a:extLst>
              <a:ext uri="{FF2B5EF4-FFF2-40B4-BE49-F238E27FC236}">
                <a16:creationId xmlns:a16="http://schemas.microsoft.com/office/drawing/2014/main" id="{7D6EBE97-EF35-DA40-4927-C8AA3C1095D8}"/>
              </a:ext>
            </a:extLst>
          </p:cNvPr>
          <p:cNvSpPr/>
          <p:nvPr/>
        </p:nvSpPr>
        <p:spPr>
          <a:xfrm>
            <a:off x="310856" y="1077218"/>
            <a:ext cx="8586563" cy="612724"/>
          </a:xfrm>
          <a:prstGeom prst="roundRect">
            <a:avLst>
              <a:gd name="adj" fmla="val 14746"/>
            </a:avLst>
          </a:prstGeom>
          <a:solidFill>
            <a:srgbClr val="1C2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kern="0" dirty="0">
                <a:solidFill>
                  <a:schemeClr val="bg1"/>
                </a:solidFill>
                <a:latin typeface="Arial" panose="020B0604020202020204" pitchFamily="34" charset="0"/>
                <a:cs typeface="Arial" panose="020B0604020202020204" pitchFamily="34" charset="0"/>
              </a:rPr>
              <a:t>Query Tool Enhancements</a:t>
            </a:r>
          </a:p>
        </p:txBody>
      </p:sp>
      <p:sp>
        <p:nvSpPr>
          <p:cNvPr id="4" name="TextBox 3">
            <a:extLst>
              <a:ext uri="{FF2B5EF4-FFF2-40B4-BE49-F238E27FC236}">
                <a16:creationId xmlns:a16="http://schemas.microsoft.com/office/drawing/2014/main" id="{DC3D3F45-B06E-D726-0B3D-D3CEFDFA1A15}"/>
              </a:ext>
            </a:extLst>
          </p:cNvPr>
          <p:cNvSpPr txBox="1"/>
          <p:nvPr/>
        </p:nvSpPr>
        <p:spPr>
          <a:xfrm>
            <a:off x="5429822" y="0"/>
            <a:ext cx="371417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BRICS Release Notes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2BE"/>
                </a:solidFill>
                <a:effectLst/>
                <a:uLnTx/>
                <a:uFillTx/>
                <a:latin typeface="Arial" panose="020B0604020202020204"/>
                <a:ea typeface="+mn-ea"/>
                <a:cs typeface="+mn-cs"/>
              </a:rPr>
              <a:t>https://brics.cit.nih.gov/documentation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4E80BA-2BA0-03B7-3EE5-65203169369F}"/>
              </a:ext>
            </a:extLst>
          </p:cNvPr>
          <p:cNvSpPr txBox="1"/>
          <p:nvPr/>
        </p:nvSpPr>
        <p:spPr>
          <a:xfrm>
            <a:off x="3542007" y="3807104"/>
            <a:ext cx="205998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Roboto Thin" panose="02000000000000000000" pitchFamily="2" charset="0"/>
                <a:cs typeface="Arial" panose="020B0604020202020204" pitchFamily="34" charset="0"/>
              </a:rPr>
              <a:t>Demo</a:t>
            </a:r>
          </a:p>
        </p:txBody>
      </p:sp>
      <p:pic>
        <p:nvPicPr>
          <p:cNvPr id="3" name="Graphic 2" descr="Classroom with solid fill">
            <a:extLst>
              <a:ext uri="{FF2B5EF4-FFF2-40B4-BE49-F238E27FC236}">
                <a16:creationId xmlns:a16="http://schemas.microsoft.com/office/drawing/2014/main" id="{662911B1-2125-82A5-8629-6D3C30EFCF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3804" y="2144310"/>
            <a:ext cx="1736389" cy="1736389"/>
          </a:xfrm>
          <a:prstGeom prst="rect">
            <a:avLst/>
          </a:prstGeom>
        </p:spPr>
      </p:pic>
    </p:spTree>
    <p:extLst>
      <p:ext uri="{BB962C8B-B14F-4D97-AF65-F5344CB8AC3E}">
        <p14:creationId xmlns:p14="http://schemas.microsoft.com/office/powerpoint/2010/main" val="261278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F80B5-3CBE-2640-6B7F-AEF77DADCC2B}"/>
              </a:ext>
            </a:extLst>
          </p:cNvPr>
          <p:cNvSpPr txBox="1"/>
          <p:nvPr/>
        </p:nvSpPr>
        <p:spPr>
          <a:xfrm>
            <a:off x="509604" y="1726820"/>
            <a:ext cx="54631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Biomedical Research Informatics Computing System (BRICS) </a:t>
            </a:r>
          </a:p>
        </p:txBody>
      </p:sp>
      <p:sp>
        <p:nvSpPr>
          <p:cNvPr id="3" name="TextBox 2">
            <a:extLst>
              <a:ext uri="{FF2B5EF4-FFF2-40B4-BE49-F238E27FC236}">
                <a16:creationId xmlns:a16="http://schemas.microsoft.com/office/drawing/2014/main" id="{C27B5DED-6639-C2BE-D3E2-B6609F47AACF}"/>
              </a:ext>
            </a:extLst>
          </p:cNvPr>
          <p:cNvSpPr txBox="1"/>
          <p:nvPr/>
        </p:nvSpPr>
        <p:spPr>
          <a:xfrm>
            <a:off x="509603" y="2611677"/>
            <a:ext cx="61469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Demo on STAMS and CTMS modules</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B507A1E-2F87-6E5D-A44E-2DE499C4644A}"/>
              </a:ext>
            </a:extLst>
          </p:cNvPr>
          <p:cNvSpPr txBox="1"/>
          <p:nvPr/>
        </p:nvSpPr>
        <p:spPr>
          <a:xfrm>
            <a:off x="509603" y="3879825"/>
            <a:ext cx="61469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Dr. Dominic Nathan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close-up of a logo&#10;&#10;Description automatically generated">
            <a:extLst>
              <a:ext uri="{FF2B5EF4-FFF2-40B4-BE49-F238E27FC236}">
                <a16:creationId xmlns:a16="http://schemas.microsoft.com/office/drawing/2014/main" id="{CD04E133-1317-837C-C696-A60085C4A139}"/>
              </a:ext>
            </a:extLst>
          </p:cNvPr>
          <p:cNvPicPr>
            <a:picLocks noChangeAspect="1"/>
          </p:cNvPicPr>
          <p:nvPr/>
        </p:nvPicPr>
        <p:blipFill>
          <a:blip r:embed="rId4"/>
          <a:stretch>
            <a:fillRect/>
          </a:stretch>
        </p:blipFill>
        <p:spPr>
          <a:xfrm>
            <a:off x="7273636" y="1309366"/>
            <a:ext cx="1625970" cy="574739"/>
          </a:xfrm>
          <a:prstGeom prst="rect">
            <a:avLst/>
          </a:prstGeom>
        </p:spPr>
      </p:pic>
      <p:pic>
        <p:nvPicPr>
          <p:cNvPr id="7" name="Picture 6" descr="A logo for a company&#10;&#10;Description automatically generated">
            <a:extLst>
              <a:ext uri="{FF2B5EF4-FFF2-40B4-BE49-F238E27FC236}">
                <a16:creationId xmlns:a16="http://schemas.microsoft.com/office/drawing/2014/main" id="{A1DF3840-139E-8F0D-5610-A74FC831F410}"/>
              </a:ext>
            </a:extLst>
          </p:cNvPr>
          <p:cNvPicPr>
            <a:picLocks noChangeAspect="1"/>
          </p:cNvPicPr>
          <p:nvPr/>
        </p:nvPicPr>
        <p:blipFill>
          <a:blip r:embed="rId5"/>
          <a:stretch>
            <a:fillRect/>
          </a:stretch>
        </p:blipFill>
        <p:spPr>
          <a:xfrm>
            <a:off x="7684794" y="424637"/>
            <a:ext cx="1096259" cy="404524"/>
          </a:xfrm>
          <a:prstGeom prst="rect">
            <a:avLst/>
          </a:prstGeom>
        </p:spPr>
      </p:pic>
      <p:pic>
        <p:nvPicPr>
          <p:cNvPr id="9" name="Picture 8" descr="A black and white logo&#10;&#10;Description automatically generated">
            <a:extLst>
              <a:ext uri="{FF2B5EF4-FFF2-40B4-BE49-F238E27FC236}">
                <a16:creationId xmlns:a16="http://schemas.microsoft.com/office/drawing/2014/main" id="{6B9BE035-4FF7-400C-D6C0-2E01AD745DAB}"/>
              </a:ext>
            </a:extLst>
          </p:cNvPr>
          <p:cNvPicPr>
            <a:picLocks noChangeAspect="1"/>
          </p:cNvPicPr>
          <p:nvPr/>
        </p:nvPicPr>
        <p:blipFill>
          <a:blip r:embed="rId6"/>
          <a:stretch>
            <a:fillRect/>
          </a:stretch>
        </p:blipFill>
        <p:spPr>
          <a:xfrm>
            <a:off x="7177630" y="2364311"/>
            <a:ext cx="1721976" cy="399574"/>
          </a:xfrm>
          <a:prstGeom prst="rect">
            <a:avLst/>
          </a:prstGeom>
        </p:spPr>
      </p:pic>
      <p:pic>
        <p:nvPicPr>
          <p:cNvPr id="10" name="Picture 9" descr="A close-up of a logo&#10;&#10;Description automatically generated">
            <a:extLst>
              <a:ext uri="{FF2B5EF4-FFF2-40B4-BE49-F238E27FC236}">
                <a16:creationId xmlns:a16="http://schemas.microsoft.com/office/drawing/2014/main" id="{F556E3B2-8E5D-04A0-1AA7-D74CDACE3E25}"/>
              </a:ext>
            </a:extLst>
          </p:cNvPr>
          <p:cNvPicPr>
            <a:picLocks noChangeAspect="1"/>
          </p:cNvPicPr>
          <p:nvPr/>
        </p:nvPicPr>
        <p:blipFill>
          <a:blip r:embed="rId7"/>
          <a:stretch>
            <a:fillRect/>
          </a:stretch>
        </p:blipFill>
        <p:spPr>
          <a:xfrm>
            <a:off x="7938655" y="4745477"/>
            <a:ext cx="960951" cy="299312"/>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FB4CDEAB-DF53-0F4E-70FC-8C7CF5F09C38}"/>
              </a:ext>
            </a:extLst>
          </p:cNvPr>
          <p:cNvPicPr>
            <a:picLocks noChangeAspect="1"/>
          </p:cNvPicPr>
          <p:nvPr/>
        </p:nvPicPr>
        <p:blipFill>
          <a:blip r:embed="rId8"/>
          <a:stretch>
            <a:fillRect/>
          </a:stretch>
        </p:blipFill>
        <p:spPr>
          <a:xfrm>
            <a:off x="7479798" y="3865697"/>
            <a:ext cx="1556133" cy="574739"/>
          </a:xfrm>
          <a:prstGeom prst="rect">
            <a:avLst/>
          </a:prstGeom>
        </p:spPr>
      </p:pic>
      <p:pic>
        <p:nvPicPr>
          <p:cNvPr id="12" name="Picture 11" descr="A logo with text on it&#10;&#10;Description automatically generated">
            <a:extLst>
              <a:ext uri="{FF2B5EF4-FFF2-40B4-BE49-F238E27FC236}">
                <a16:creationId xmlns:a16="http://schemas.microsoft.com/office/drawing/2014/main" id="{4CF0293D-EFCD-E292-C8D2-E40E308250B6}"/>
              </a:ext>
            </a:extLst>
          </p:cNvPr>
          <p:cNvPicPr>
            <a:picLocks noChangeAspect="1"/>
          </p:cNvPicPr>
          <p:nvPr/>
        </p:nvPicPr>
        <p:blipFill>
          <a:blip r:embed="rId9" cstate="print"/>
          <a:stretch>
            <a:fillRect/>
          </a:stretch>
        </p:blipFill>
        <p:spPr>
          <a:xfrm>
            <a:off x="7684794" y="3153688"/>
            <a:ext cx="839774" cy="535936"/>
          </a:xfrm>
          <a:prstGeom prst="rect">
            <a:avLst/>
          </a:prstGeom>
        </p:spPr>
      </p:pic>
    </p:spTree>
    <p:extLst>
      <p:ext uri="{BB962C8B-B14F-4D97-AF65-F5344CB8AC3E}">
        <p14:creationId xmlns:p14="http://schemas.microsoft.com/office/powerpoint/2010/main" val="247196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71F51B-03C7-9E36-1022-F2754EF5DE21}"/>
              </a:ext>
            </a:extLst>
          </p:cNvPr>
          <p:cNvSpPr txBox="1"/>
          <p:nvPr/>
        </p:nvSpPr>
        <p:spPr>
          <a:xfrm>
            <a:off x="520040" y="3807231"/>
            <a:ext cx="638765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Dominic E. Nathan, PhD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Bioinformatics Director,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Military Traumatic Brain Injury Initiative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Uniformed Services University of the Health Sciences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(Contractor)</a:t>
            </a:r>
          </a:p>
        </p:txBody>
      </p:sp>
      <p:pic>
        <p:nvPicPr>
          <p:cNvPr id="9" name="Picture 8" descr="A close-up of a logo&#10;&#10;Description automatically generated">
            <a:extLst>
              <a:ext uri="{FF2B5EF4-FFF2-40B4-BE49-F238E27FC236}">
                <a16:creationId xmlns:a16="http://schemas.microsoft.com/office/drawing/2014/main" id="{7ED2337C-1351-60F5-27FE-58FEDBD8E857}"/>
              </a:ext>
            </a:extLst>
          </p:cNvPr>
          <p:cNvPicPr>
            <a:picLocks noChangeAspect="1"/>
          </p:cNvPicPr>
          <p:nvPr/>
        </p:nvPicPr>
        <p:blipFill>
          <a:blip r:embed="rId4" cstate="print"/>
          <a:stretch>
            <a:fillRect/>
          </a:stretch>
        </p:blipFill>
        <p:spPr>
          <a:xfrm>
            <a:off x="7273636" y="1309366"/>
            <a:ext cx="1625970" cy="574739"/>
          </a:xfrm>
          <a:prstGeom prst="rect">
            <a:avLst/>
          </a:prstGeom>
        </p:spPr>
      </p:pic>
      <p:pic>
        <p:nvPicPr>
          <p:cNvPr id="11" name="Picture 10" descr="A logo for a company&#10;&#10;Description automatically generated">
            <a:extLst>
              <a:ext uri="{FF2B5EF4-FFF2-40B4-BE49-F238E27FC236}">
                <a16:creationId xmlns:a16="http://schemas.microsoft.com/office/drawing/2014/main" id="{89158319-34BC-FA31-671D-7FEC6B30F71B}"/>
              </a:ext>
            </a:extLst>
          </p:cNvPr>
          <p:cNvPicPr>
            <a:picLocks noChangeAspect="1"/>
          </p:cNvPicPr>
          <p:nvPr/>
        </p:nvPicPr>
        <p:blipFill>
          <a:blip r:embed="rId5" cstate="print"/>
          <a:stretch>
            <a:fillRect/>
          </a:stretch>
        </p:blipFill>
        <p:spPr>
          <a:xfrm>
            <a:off x="7684794" y="424637"/>
            <a:ext cx="1096259" cy="404524"/>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C38E777C-D5EE-1337-849C-3A95C736BB13}"/>
              </a:ext>
            </a:extLst>
          </p:cNvPr>
          <p:cNvPicPr>
            <a:picLocks noChangeAspect="1"/>
          </p:cNvPicPr>
          <p:nvPr/>
        </p:nvPicPr>
        <p:blipFill>
          <a:blip r:embed="rId6" cstate="print"/>
          <a:stretch>
            <a:fillRect/>
          </a:stretch>
        </p:blipFill>
        <p:spPr>
          <a:xfrm>
            <a:off x="7177630" y="2364311"/>
            <a:ext cx="1721976" cy="399574"/>
          </a:xfrm>
          <a:prstGeom prst="rect">
            <a:avLst/>
          </a:prstGeom>
        </p:spPr>
      </p:pic>
      <p:pic>
        <p:nvPicPr>
          <p:cNvPr id="17" name="Picture 16" descr="A close-up of a logo&#10;&#10;Description automatically generated">
            <a:extLst>
              <a:ext uri="{FF2B5EF4-FFF2-40B4-BE49-F238E27FC236}">
                <a16:creationId xmlns:a16="http://schemas.microsoft.com/office/drawing/2014/main" id="{F1ED0FD4-0925-684F-F53F-117E0AC3EF41}"/>
              </a:ext>
            </a:extLst>
          </p:cNvPr>
          <p:cNvPicPr>
            <a:picLocks noChangeAspect="1"/>
          </p:cNvPicPr>
          <p:nvPr/>
        </p:nvPicPr>
        <p:blipFill>
          <a:blip r:embed="rId7" cstate="print"/>
          <a:stretch>
            <a:fillRect/>
          </a:stretch>
        </p:blipFill>
        <p:spPr>
          <a:xfrm>
            <a:off x="7938655" y="4745477"/>
            <a:ext cx="960951" cy="299312"/>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6E7C9AEC-B954-4E92-4811-AD932A4BB653}"/>
              </a:ext>
            </a:extLst>
          </p:cNvPr>
          <p:cNvPicPr>
            <a:picLocks noChangeAspect="1"/>
          </p:cNvPicPr>
          <p:nvPr/>
        </p:nvPicPr>
        <p:blipFill>
          <a:blip r:embed="rId8" cstate="print"/>
          <a:stretch>
            <a:fillRect/>
          </a:stretch>
        </p:blipFill>
        <p:spPr>
          <a:xfrm>
            <a:off x="7479798" y="3865697"/>
            <a:ext cx="1556133" cy="574739"/>
          </a:xfrm>
          <a:prstGeom prst="rect">
            <a:avLst/>
          </a:prstGeom>
        </p:spPr>
      </p:pic>
      <p:sp>
        <p:nvSpPr>
          <p:cNvPr id="3" name="TextBox 2">
            <a:extLst>
              <a:ext uri="{FF2B5EF4-FFF2-40B4-BE49-F238E27FC236}">
                <a16:creationId xmlns:a16="http://schemas.microsoft.com/office/drawing/2014/main" id="{C27B5DED-6639-C2BE-D3E2-B6609F47AACF}"/>
              </a:ext>
            </a:extLst>
          </p:cNvPr>
          <p:cNvSpPr txBox="1"/>
          <p:nvPr/>
        </p:nvSpPr>
        <p:spPr>
          <a:xfrm>
            <a:off x="520040" y="1309366"/>
            <a:ext cx="588610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STAMS: Specimen Tracking and Management Module</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logo with text on it&#10;&#10;Description automatically generated">
            <a:extLst>
              <a:ext uri="{FF2B5EF4-FFF2-40B4-BE49-F238E27FC236}">
                <a16:creationId xmlns:a16="http://schemas.microsoft.com/office/drawing/2014/main" id="{4CF0293D-EFCD-E292-C8D2-E40E308250B6}"/>
              </a:ext>
            </a:extLst>
          </p:cNvPr>
          <p:cNvPicPr>
            <a:picLocks noChangeAspect="1"/>
          </p:cNvPicPr>
          <p:nvPr/>
        </p:nvPicPr>
        <p:blipFill>
          <a:blip r:embed="rId9" cstate="print"/>
          <a:stretch>
            <a:fillRect/>
          </a:stretch>
        </p:blipFill>
        <p:spPr>
          <a:xfrm>
            <a:off x="7684795" y="3182079"/>
            <a:ext cx="839774" cy="535936"/>
          </a:xfrm>
          <a:prstGeom prst="rect">
            <a:avLst/>
          </a:prstGeom>
        </p:spPr>
      </p:pic>
      <p:pic>
        <p:nvPicPr>
          <p:cNvPr id="2" name="Picture 1">
            <a:extLst>
              <a:ext uri="{FF2B5EF4-FFF2-40B4-BE49-F238E27FC236}">
                <a16:creationId xmlns:a16="http://schemas.microsoft.com/office/drawing/2014/main" id="{64E79D08-D1BD-651D-E6BB-D0D6080F54EC}"/>
              </a:ext>
            </a:extLst>
          </p:cNvPr>
          <p:cNvPicPr>
            <a:picLocks noChangeAspect="1"/>
          </p:cNvPicPr>
          <p:nvPr/>
        </p:nvPicPr>
        <p:blipFill>
          <a:blip r:embed="rId10"/>
          <a:stretch>
            <a:fillRect/>
          </a:stretch>
        </p:blipFill>
        <p:spPr>
          <a:xfrm>
            <a:off x="5427567" y="1700663"/>
            <a:ext cx="814154" cy="971732"/>
          </a:xfrm>
          <a:prstGeom prst="rect">
            <a:avLst/>
          </a:prstGeom>
        </p:spPr>
      </p:pic>
    </p:spTree>
    <p:extLst>
      <p:ext uri="{BB962C8B-B14F-4D97-AF65-F5344CB8AC3E}">
        <p14:creationId xmlns:p14="http://schemas.microsoft.com/office/powerpoint/2010/main" val="230434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34B2-9ECD-91DE-4FBF-426030EF3207}"/>
              </a:ext>
            </a:extLst>
          </p:cNvPr>
          <p:cNvSpPr>
            <a:spLocks noGrp="1"/>
          </p:cNvSpPr>
          <p:nvPr>
            <p:ph type="title"/>
          </p:nvPr>
        </p:nvSpPr>
        <p:spPr>
          <a:xfrm>
            <a:off x="6363528" y="213898"/>
            <a:ext cx="1359176" cy="342693"/>
          </a:xfrm>
        </p:spPr>
        <p:txBody>
          <a:bodyPr>
            <a:normAutofit fontScale="90000"/>
          </a:bodyPr>
          <a:lstStyle/>
          <a:p>
            <a:pPr algn="ctr"/>
            <a:r>
              <a:rPr lang="en-US" sz="2000" b="1" dirty="0"/>
              <a:t>Disclaimer</a:t>
            </a:r>
          </a:p>
        </p:txBody>
      </p:sp>
      <p:sp>
        <p:nvSpPr>
          <p:cNvPr id="4" name="Rectangle 3">
            <a:extLst>
              <a:ext uri="{FF2B5EF4-FFF2-40B4-BE49-F238E27FC236}">
                <a16:creationId xmlns:a16="http://schemas.microsoft.com/office/drawing/2014/main" id="{CB0AD5D9-6127-7E24-9BF6-B39F59416F32}"/>
              </a:ext>
            </a:extLst>
          </p:cNvPr>
          <p:cNvSpPr/>
          <p:nvPr/>
        </p:nvSpPr>
        <p:spPr>
          <a:xfrm>
            <a:off x="749030" y="1857985"/>
            <a:ext cx="7490298" cy="25194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666079E2-0BA1-3F9D-A15C-2C5FA33A9FA6}"/>
              </a:ext>
            </a:extLst>
          </p:cNvPr>
          <p:cNvSpPr/>
          <p:nvPr/>
        </p:nvSpPr>
        <p:spPr>
          <a:xfrm>
            <a:off x="950068" y="2000657"/>
            <a:ext cx="7490298" cy="25194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presenter has no conflicts of interest to disclose. The views, information or content, and conclusions presented do not necessarily represent the official position or policy of, nor should any official endorsement be inferred on the part of, the Uniformed Services University, the Department of Defense, the U.S. Government, Department of Health and Human Services, National Institutes of Health, or the Henry M. Jackson Foundation for the Advancement of Military Medicine, Inc.”</a:t>
            </a:r>
          </a:p>
        </p:txBody>
      </p:sp>
    </p:spTree>
    <p:extLst>
      <p:ext uri="{BB962C8B-B14F-4D97-AF65-F5344CB8AC3E}">
        <p14:creationId xmlns:p14="http://schemas.microsoft.com/office/powerpoint/2010/main" val="55767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C7C860-6DDA-3850-773B-C354740D0A15}"/>
              </a:ext>
            </a:extLst>
          </p:cNvPr>
          <p:cNvPicPr>
            <a:picLocks noChangeAspect="1"/>
          </p:cNvPicPr>
          <p:nvPr/>
        </p:nvPicPr>
        <p:blipFill>
          <a:blip r:embed="rId3"/>
          <a:stretch>
            <a:fillRect/>
          </a:stretch>
        </p:blipFill>
        <p:spPr>
          <a:xfrm>
            <a:off x="524537" y="1081319"/>
            <a:ext cx="8094925" cy="4695361"/>
          </a:xfrm>
          <a:prstGeom prst="rect">
            <a:avLst/>
          </a:prstGeom>
        </p:spPr>
      </p:pic>
      <p:sp>
        <p:nvSpPr>
          <p:cNvPr id="3" name="Oval 2">
            <a:extLst>
              <a:ext uri="{FF2B5EF4-FFF2-40B4-BE49-F238E27FC236}">
                <a16:creationId xmlns:a16="http://schemas.microsoft.com/office/drawing/2014/main" id="{45719A05-36F9-52C1-84A4-8822C0CE7E92}"/>
              </a:ext>
            </a:extLst>
          </p:cNvPr>
          <p:cNvSpPr/>
          <p:nvPr/>
        </p:nvSpPr>
        <p:spPr>
          <a:xfrm>
            <a:off x="5450666" y="1081319"/>
            <a:ext cx="1445892" cy="1486606"/>
          </a:xfrm>
          <a:prstGeom prst="ellipse">
            <a:avLst/>
          </a:prstGeom>
          <a:noFill/>
          <a:ln w="984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242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9697-E742-92C5-16F3-B394FAB612D4}"/>
              </a:ext>
            </a:extLst>
          </p:cNvPr>
          <p:cNvSpPr>
            <a:spLocks noGrp="1"/>
          </p:cNvSpPr>
          <p:nvPr>
            <p:ph type="title"/>
          </p:nvPr>
        </p:nvSpPr>
        <p:spPr/>
        <p:txBody>
          <a:bodyPr/>
          <a:lstStyle/>
          <a:p>
            <a:r>
              <a:rPr lang="en-US" dirty="0"/>
              <a:t>STAMS - Use</a:t>
            </a:r>
          </a:p>
        </p:txBody>
      </p:sp>
      <p:sp>
        <p:nvSpPr>
          <p:cNvPr id="3" name="Content Placeholder 2">
            <a:extLst>
              <a:ext uri="{FF2B5EF4-FFF2-40B4-BE49-F238E27FC236}">
                <a16:creationId xmlns:a16="http://schemas.microsoft.com/office/drawing/2014/main" id="{0BD9B48D-7468-895B-5A7B-C7A8523D4BD0}"/>
              </a:ext>
            </a:extLst>
          </p:cNvPr>
          <p:cNvSpPr>
            <a:spLocks noGrp="1"/>
          </p:cNvSpPr>
          <p:nvPr>
            <p:ph idx="1"/>
          </p:nvPr>
        </p:nvSpPr>
        <p:spPr>
          <a:xfrm>
            <a:off x="628650" y="2266930"/>
            <a:ext cx="7886700" cy="3601560"/>
          </a:xfrm>
        </p:spPr>
        <p:txBody>
          <a:bodyPr>
            <a:normAutofit lnSpcReduction="10000"/>
          </a:bodyPr>
          <a:lstStyle/>
          <a:p>
            <a:r>
              <a:rPr lang="en-US" dirty="0"/>
              <a:t>Management of </a:t>
            </a:r>
            <a:r>
              <a:rPr lang="en-US" dirty="0" err="1"/>
              <a:t>biosamples</a:t>
            </a:r>
            <a:r>
              <a:rPr lang="en-US" dirty="0"/>
              <a:t>/specimens</a:t>
            </a:r>
          </a:p>
          <a:p>
            <a:pPr lvl="1"/>
            <a:r>
              <a:rPr lang="en-US" dirty="0"/>
              <a:t>Fluid samples</a:t>
            </a:r>
          </a:p>
          <a:p>
            <a:pPr lvl="1"/>
            <a:r>
              <a:rPr lang="en-US" dirty="0"/>
              <a:t>Tissue (blocks, slices, slab) samples</a:t>
            </a:r>
          </a:p>
          <a:p>
            <a:pPr lvl="1"/>
            <a:r>
              <a:rPr lang="en-US" dirty="0"/>
              <a:t>Brain tissue</a:t>
            </a:r>
          </a:p>
          <a:p>
            <a:r>
              <a:rPr lang="en-US" dirty="0"/>
              <a:t>Inventory of physical freezers and storage racks</a:t>
            </a:r>
          </a:p>
          <a:p>
            <a:r>
              <a:rPr lang="en-US" dirty="0"/>
              <a:t>Subject tracking</a:t>
            </a:r>
          </a:p>
          <a:p>
            <a:pPr lvl="1"/>
            <a:r>
              <a:rPr lang="en-US" dirty="0"/>
              <a:t>Protocols</a:t>
            </a:r>
          </a:p>
          <a:p>
            <a:pPr lvl="1"/>
            <a:r>
              <a:rPr lang="en-US" dirty="0"/>
              <a:t>Diagnosis</a:t>
            </a:r>
          </a:p>
          <a:p>
            <a:pPr lvl="1"/>
            <a:r>
              <a:rPr lang="en-US" dirty="0"/>
              <a:t>Other data</a:t>
            </a:r>
          </a:p>
          <a:p>
            <a:r>
              <a:rPr lang="en-US" dirty="0"/>
              <a:t>Manage user access and roles</a:t>
            </a:r>
          </a:p>
        </p:txBody>
      </p:sp>
    </p:spTree>
    <p:extLst>
      <p:ext uri="{BB962C8B-B14F-4D97-AF65-F5344CB8AC3E}">
        <p14:creationId xmlns:p14="http://schemas.microsoft.com/office/powerpoint/2010/main" val="259263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D795-B65F-A413-E5E0-1A2C31E32A1E}"/>
              </a:ext>
            </a:extLst>
          </p:cNvPr>
          <p:cNvSpPr>
            <a:spLocks noGrp="1"/>
          </p:cNvSpPr>
          <p:nvPr>
            <p:ph type="title"/>
          </p:nvPr>
        </p:nvSpPr>
        <p:spPr>
          <a:xfrm>
            <a:off x="628650" y="681037"/>
            <a:ext cx="7886700" cy="1325563"/>
          </a:xfrm>
        </p:spPr>
        <p:txBody>
          <a:bodyPr/>
          <a:lstStyle/>
          <a:p>
            <a:r>
              <a:rPr lang="en-US" dirty="0"/>
              <a:t>STAMS</a:t>
            </a:r>
          </a:p>
        </p:txBody>
      </p:sp>
      <p:pic>
        <p:nvPicPr>
          <p:cNvPr id="5" name="Picture 4">
            <a:extLst>
              <a:ext uri="{FF2B5EF4-FFF2-40B4-BE49-F238E27FC236}">
                <a16:creationId xmlns:a16="http://schemas.microsoft.com/office/drawing/2014/main" id="{48B7CAF8-FF72-8409-F3FF-7BFF375B6A0E}"/>
              </a:ext>
            </a:extLst>
          </p:cNvPr>
          <p:cNvPicPr>
            <a:picLocks noChangeAspect="1"/>
          </p:cNvPicPr>
          <p:nvPr/>
        </p:nvPicPr>
        <p:blipFill>
          <a:blip r:embed="rId3"/>
          <a:stretch>
            <a:fillRect/>
          </a:stretch>
        </p:blipFill>
        <p:spPr>
          <a:xfrm>
            <a:off x="1276581" y="2618697"/>
            <a:ext cx="1156224" cy="1380009"/>
          </a:xfrm>
          <a:prstGeom prst="rect">
            <a:avLst/>
          </a:prstGeom>
        </p:spPr>
      </p:pic>
      <p:pic>
        <p:nvPicPr>
          <p:cNvPr id="6" name="Picture 5">
            <a:extLst>
              <a:ext uri="{FF2B5EF4-FFF2-40B4-BE49-F238E27FC236}">
                <a16:creationId xmlns:a16="http://schemas.microsoft.com/office/drawing/2014/main" id="{000EA675-1B4C-7509-3669-19FA19FC5E1D}"/>
              </a:ext>
            </a:extLst>
          </p:cNvPr>
          <p:cNvPicPr>
            <a:picLocks noChangeAspect="1"/>
          </p:cNvPicPr>
          <p:nvPr/>
        </p:nvPicPr>
        <p:blipFill>
          <a:blip r:embed="rId4"/>
          <a:stretch>
            <a:fillRect/>
          </a:stretch>
        </p:blipFill>
        <p:spPr>
          <a:xfrm>
            <a:off x="6080544" y="1480353"/>
            <a:ext cx="1036351" cy="1226568"/>
          </a:xfrm>
          <a:prstGeom prst="rect">
            <a:avLst/>
          </a:prstGeom>
        </p:spPr>
      </p:pic>
      <p:pic>
        <p:nvPicPr>
          <p:cNvPr id="7" name="Picture 6">
            <a:extLst>
              <a:ext uri="{FF2B5EF4-FFF2-40B4-BE49-F238E27FC236}">
                <a16:creationId xmlns:a16="http://schemas.microsoft.com/office/drawing/2014/main" id="{06B7A20B-A7E9-C5EA-FD7D-627A75C7B07D}"/>
              </a:ext>
            </a:extLst>
          </p:cNvPr>
          <p:cNvPicPr>
            <a:picLocks noChangeAspect="1"/>
          </p:cNvPicPr>
          <p:nvPr/>
        </p:nvPicPr>
        <p:blipFill>
          <a:blip r:embed="rId5"/>
          <a:stretch>
            <a:fillRect/>
          </a:stretch>
        </p:blipFill>
        <p:spPr>
          <a:xfrm>
            <a:off x="5166364" y="4610803"/>
            <a:ext cx="2899912" cy="985970"/>
          </a:xfrm>
          <a:prstGeom prst="rect">
            <a:avLst/>
          </a:prstGeom>
        </p:spPr>
      </p:pic>
      <p:cxnSp>
        <p:nvCxnSpPr>
          <p:cNvPr id="10" name="Elbow Connector 9">
            <a:extLst>
              <a:ext uri="{FF2B5EF4-FFF2-40B4-BE49-F238E27FC236}">
                <a16:creationId xmlns:a16="http://schemas.microsoft.com/office/drawing/2014/main" id="{01F3856B-2E98-2F19-A702-59A0830A2D1B}"/>
              </a:ext>
            </a:extLst>
          </p:cNvPr>
          <p:cNvCxnSpPr>
            <a:stCxn id="6" idx="2"/>
          </p:cNvCxnSpPr>
          <p:nvPr/>
        </p:nvCxnSpPr>
        <p:spPr>
          <a:xfrm rot="5400000">
            <a:off x="4371891" y="857894"/>
            <a:ext cx="377802" cy="4075857"/>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2AE807CD-95CE-712E-3B8E-41B3B2593B44}"/>
              </a:ext>
            </a:extLst>
          </p:cNvPr>
          <p:cNvCxnSpPr>
            <a:cxnSpLocks/>
            <a:stCxn id="7" idx="0"/>
          </p:cNvCxnSpPr>
          <p:nvPr/>
        </p:nvCxnSpPr>
        <p:spPr>
          <a:xfrm rot="16200000" flipV="1">
            <a:off x="4030530" y="2025012"/>
            <a:ext cx="1078124" cy="4093457"/>
          </a:xfrm>
          <a:prstGeom prst="bentConnector2">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61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D795-B65F-A413-E5E0-1A2C31E32A1E}"/>
              </a:ext>
            </a:extLst>
          </p:cNvPr>
          <p:cNvSpPr>
            <a:spLocks noGrp="1"/>
          </p:cNvSpPr>
          <p:nvPr>
            <p:ph type="title"/>
          </p:nvPr>
        </p:nvSpPr>
        <p:spPr>
          <a:xfrm>
            <a:off x="628650" y="681037"/>
            <a:ext cx="7886700" cy="1325563"/>
          </a:xfrm>
        </p:spPr>
        <p:txBody>
          <a:bodyPr/>
          <a:lstStyle/>
          <a:p>
            <a:r>
              <a:rPr lang="en-US" dirty="0"/>
              <a:t>Repository Structure</a:t>
            </a:r>
          </a:p>
        </p:txBody>
      </p:sp>
      <p:pic>
        <p:nvPicPr>
          <p:cNvPr id="3" name="Picture 2">
            <a:extLst>
              <a:ext uri="{FF2B5EF4-FFF2-40B4-BE49-F238E27FC236}">
                <a16:creationId xmlns:a16="http://schemas.microsoft.com/office/drawing/2014/main" id="{5A323598-2487-B8D5-5192-234B3630624D}"/>
              </a:ext>
            </a:extLst>
          </p:cNvPr>
          <p:cNvPicPr>
            <a:picLocks noChangeAspect="1"/>
          </p:cNvPicPr>
          <p:nvPr/>
        </p:nvPicPr>
        <p:blipFill>
          <a:blip r:embed="rId2"/>
          <a:stretch>
            <a:fillRect/>
          </a:stretch>
        </p:blipFill>
        <p:spPr>
          <a:xfrm>
            <a:off x="815630" y="2006600"/>
            <a:ext cx="3568700" cy="1587500"/>
          </a:xfrm>
          <a:prstGeom prst="rect">
            <a:avLst/>
          </a:prstGeom>
        </p:spPr>
      </p:pic>
      <p:sp>
        <p:nvSpPr>
          <p:cNvPr id="4" name="TextBox 3">
            <a:extLst>
              <a:ext uri="{FF2B5EF4-FFF2-40B4-BE49-F238E27FC236}">
                <a16:creationId xmlns:a16="http://schemas.microsoft.com/office/drawing/2014/main" id="{D12687C8-3E86-1146-FFA1-CEB258BB648E}"/>
              </a:ext>
            </a:extLst>
          </p:cNvPr>
          <p:cNvSpPr txBox="1"/>
          <p:nvPr/>
        </p:nvSpPr>
        <p:spPr>
          <a:xfrm>
            <a:off x="5698407" y="2006600"/>
            <a:ext cx="1967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Repository Name</a:t>
            </a:r>
          </a:p>
        </p:txBody>
      </p:sp>
      <p:sp>
        <p:nvSpPr>
          <p:cNvPr id="8" name="TextBox 7">
            <a:extLst>
              <a:ext uri="{FF2B5EF4-FFF2-40B4-BE49-F238E27FC236}">
                <a16:creationId xmlns:a16="http://schemas.microsoft.com/office/drawing/2014/main" id="{B021B10F-61C2-8689-5131-C16D5E6A6540}"/>
              </a:ext>
            </a:extLst>
          </p:cNvPr>
          <p:cNvSpPr txBox="1"/>
          <p:nvPr/>
        </p:nvSpPr>
        <p:spPr>
          <a:xfrm>
            <a:off x="5698407" y="2396254"/>
            <a:ext cx="18646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Freezer Number</a:t>
            </a:r>
          </a:p>
        </p:txBody>
      </p:sp>
      <p:sp>
        <p:nvSpPr>
          <p:cNvPr id="9" name="TextBox 8">
            <a:extLst>
              <a:ext uri="{FF2B5EF4-FFF2-40B4-BE49-F238E27FC236}">
                <a16:creationId xmlns:a16="http://schemas.microsoft.com/office/drawing/2014/main" id="{B383CDA9-5418-26A5-1C8F-C6999103344E}"/>
              </a:ext>
            </a:extLst>
          </p:cNvPr>
          <p:cNvSpPr txBox="1"/>
          <p:nvPr/>
        </p:nvSpPr>
        <p:spPr>
          <a:xfrm>
            <a:off x="5772839" y="3046815"/>
            <a:ext cx="16850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Freezer Boxes</a:t>
            </a:r>
          </a:p>
        </p:txBody>
      </p:sp>
      <p:cxnSp>
        <p:nvCxnSpPr>
          <p:cNvPr id="17" name="Straight Arrow Connector 16">
            <a:extLst>
              <a:ext uri="{FF2B5EF4-FFF2-40B4-BE49-F238E27FC236}">
                <a16:creationId xmlns:a16="http://schemas.microsoft.com/office/drawing/2014/main" id="{2D6A7521-F00C-E41B-432E-F74053B8141D}"/>
              </a:ext>
            </a:extLst>
          </p:cNvPr>
          <p:cNvCxnSpPr>
            <a:cxnSpLocks/>
            <a:stCxn id="9" idx="1"/>
          </p:cNvCxnSpPr>
          <p:nvPr/>
        </p:nvCxnSpPr>
        <p:spPr>
          <a:xfrm flipH="1" flipV="1">
            <a:off x="2500829" y="3180398"/>
            <a:ext cx="3272010" cy="510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D361454-3A25-3C8B-0B4F-BA647D7AAB98}"/>
              </a:ext>
            </a:extLst>
          </p:cNvPr>
          <p:cNvSpPr txBox="1"/>
          <p:nvPr/>
        </p:nvSpPr>
        <p:spPr>
          <a:xfrm>
            <a:off x="5737214" y="2744275"/>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Freezer Rack</a:t>
            </a:r>
          </a:p>
        </p:txBody>
      </p:sp>
      <p:sp>
        <p:nvSpPr>
          <p:cNvPr id="24" name="TextBox 23">
            <a:extLst>
              <a:ext uri="{FF2B5EF4-FFF2-40B4-BE49-F238E27FC236}">
                <a16:creationId xmlns:a16="http://schemas.microsoft.com/office/drawing/2014/main" id="{1C7EFE0C-D3F1-9E15-4D38-8FC2D2F23284}"/>
              </a:ext>
            </a:extLst>
          </p:cNvPr>
          <p:cNvSpPr txBox="1"/>
          <p:nvPr/>
        </p:nvSpPr>
        <p:spPr>
          <a:xfrm>
            <a:off x="1965472" y="2690296"/>
            <a:ext cx="2050870"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Rack 1</a:t>
            </a:r>
          </a:p>
        </p:txBody>
      </p:sp>
      <p:sp>
        <p:nvSpPr>
          <p:cNvPr id="25" name="TextBox 24">
            <a:extLst>
              <a:ext uri="{FF2B5EF4-FFF2-40B4-BE49-F238E27FC236}">
                <a16:creationId xmlns:a16="http://schemas.microsoft.com/office/drawing/2014/main" id="{2BE56011-E9D9-5694-5CD6-A035B505DFAD}"/>
              </a:ext>
            </a:extLst>
          </p:cNvPr>
          <p:cNvSpPr txBox="1"/>
          <p:nvPr/>
        </p:nvSpPr>
        <p:spPr>
          <a:xfrm>
            <a:off x="1280590" y="2090412"/>
            <a:ext cx="2050870"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STAMS Demo Repository</a:t>
            </a:r>
          </a:p>
        </p:txBody>
      </p:sp>
      <p:cxnSp>
        <p:nvCxnSpPr>
          <p:cNvPr id="12" name="Straight Arrow Connector 11">
            <a:extLst>
              <a:ext uri="{FF2B5EF4-FFF2-40B4-BE49-F238E27FC236}">
                <a16:creationId xmlns:a16="http://schemas.microsoft.com/office/drawing/2014/main" id="{49168424-422C-161D-6046-515E942F2135}"/>
              </a:ext>
            </a:extLst>
          </p:cNvPr>
          <p:cNvCxnSpPr>
            <a:cxnSpLocks/>
            <a:stCxn id="4" idx="1"/>
          </p:cNvCxnSpPr>
          <p:nvPr/>
        </p:nvCxnSpPr>
        <p:spPr>
          <a:xfrm flipH="1">
            <a:off x="3161841" y="2191266"/>
            <a:ext cx="2536566" cy="472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35F357F-FD09-0178-EDAF-7D8CB6554239}"/>
              </a:ext>
            </a:extLst>
          </p:cNvPr>
          <p:cNvSpPr txBox="1"/>
          <p:nvPr/>
        </p:nvSpPr>
        <p:spPr>
          <a:xfrm>
            <a:off x="1634292" y="2422098"/>
            <a:ext cx="2050870"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Freezer 1</a:t>
            </a:r>
          </a:p>
        </p:txBody>
      </p:sp>
      <p:cxnSp>
        <p:nvCxnSpPr>
          <p:cNvPr id="14" name="Straight Arrow Connector 13">
            <a:extLst>
              <a:ext uri="{FF2B5EF4-FFF2-40B4-BE49-F238E27FC236}">
                <a16:creationId xmlns:a16="http://schemas.microsoft.com/office/drawing/2014/main" id="{02028AD5-757D-4C2C-0837-A5ECCE057FAE}"/>
              </a:ext>
            </a:extLst>
          </p:cNvPr>
          <p:cNvCxnSpPr>
            <a:cxnSpLocks/>
            <a:stCxn id="8" idx="1"/>
          </p:cNvCxnSpPr>
          <p:nvPr/>
        </p:nvCxnSpPr>
        <p:spPr>
          <a:xfrm flipH="1" flipV="1">
            <a:off x="2412694" y="2556803"/>
            <a:ext cx="3285713" cy="241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723118E-9966-88DD-6899-4BEE700D7024}"/>
              </a:ext>
            </a:extLst>
          </p:cNvPr>
          <p:cNvCxnSpPr>
            <a:cxnSpLocks/>
          </p:cNvCxnSpPr>
          <p:nvPr/>
        </p:nvCxnSpPr>
        <p:spPr>
          <a:xfrm flipH="1" flipV="1">
            <a:off x="2599980" y="2828795"/>
            <a:ext cx="3098427" cy="333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68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F9CB-09CE-2C39-F63B-3311DCF6795E}"/>
              </a:ext>
            </a:extLst>
          </p:cNvPr>
          <p:cNvSpPr>
            <a:spLocks noGrp="1"/>
          </p:cNvSpPr>
          <p:nvPr>
            <p:ph type="title"/>
          </p:nvPr>
        </p:nvSpPr>
        <p:spPr/>
        <p:txBody>
          <a:bodyPr/>
          <a:lstStyle/>
          <a:p>
            <a:r>
              <a:rPr lang="en-US" dirty="0"/>
              <a:t>Box set up</a:t>
            </a:r>
          </a:p>
        </p:txBody>
      </p:sp>
      <p:pic>
        <p:nvPicPr>
          <p:cNvPr id="4" name="Picture 3">
            <a:extLst>
              <a:ext uri="{FF2B5EF4-FFF2-40B4-BE49-F238E27FC236}">
                <a16:creationId xmlns:a16="http://schemas.microsoft.com/office/drawing/2014/main" id="{C68A4ADB-D114-0934-D206-FDC3DC8DA346}"/>
              </a:ext>
            </a:extLst>
          </p:cNvPr>
          <p:cNvPicPr>
            <a:picLocks noChangeAspect="1"/>
          </p:cNvPicPr>
          <p:nvPr/>
        </p:nvPicPr>
        <p:blipFill>
          <a:blip r:embed="rId2"/>
          <a:stretch>
            <a:fillRect/>
          </a:stretch>
        </p:blipFill>
        <p:spPr>
          <a:xfrm>
            <a:off x="3415230" y="1219549"/>
            <a:ext cx="5395510" cy="4727815"/>
          </a:xfrm>
          <a:prstGeom prst="rect">
            <a:avLst/>
          </a:prstGeom>
        </p:spPr>
      </p:pic>
    </p:spTree>
    <p:extLst>
      <p:ext uri="{BB962C8B-B14F-4D97-AF65-F5344CB8AC3E}">
        <p14:creationId xmlns:p14="http://schemas.microsoft.com/office/powerpoint/2010/main" val="201431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272" y="261505"/>
            <a:ext cx="1534885" cy="488286"/>
          </a:xfrm>
        </p:spPr>
        <p:txBody>
          <a:bodyPr>
            <a:normAutofit/>
          </a:bodyPr>
          <a:lstStyle/>
          <a:p>
            <a:r>
              <a:rPr lang="en-US" sz="2400" b="1" dirty="0"/>
              <a:t>Logistics</a:t>
            </a:r>
          </a:p>
        </p:txBody>
      </p:sp>
      <p:graphicFrame>
        <p:nvGraphicFramePr>
          <p:cNvPr id="4" name="Table 3">
            <a:extLst>
              <a:ext uri="{FF2B5EF4-FFF2-40B4-BE49-F238E27FC236}">
                <a16:creationId xmlns:a16="http://schemas.microsoft.com/office/drawing/2014/main" id="{895EA99F-0BA0-7A2B-AB4B-FD7E7C2912BF}"/>
              </a:ext>
            </a:extLst>
          </p:cNvPr>
          <p:cNvGraphicFramePr>
            <a:graphicFrameLocks noGrp="1"/>
          </p:cNvGraphicFramePr>
          <p:nvPr>
            <p:extLst>
              <p:ext uri="{D42A27DB-BD31-4B8C-83A1-F6EECF244321}">
                <p14:modId xmlns:p14="http://schemas.microsoft.com/office/powerpoint/2010/main" val="3903826998"/>
              </p:ext>
            </p:extLst>
          </p:nvPr>
        </p:nvGraphicFramePr>
        <p:xfrm>
          <a:off x="706471" y="1426183"/>
          <a:ext cx="7824686" cy="3296920"/>
        </p:xfrm>
        <a:graphic>
          <a:graphicData uri="http://schemas.openxmlformats.org/drawingml/2006/table">
            <a:tbl>
              <a:tblPr firstRow="1" bandRow="1">
                <a:tableStyleId>{BDBED569-4797-4DF1-A0F4-6AAB3CD982D8}</a:tableStyleId>
              </a:tblPr>
              <a:tblGrid>
                <a:gridCol w="2284272">
                  <a:extLst>
                    <a:ext uri="{9D8B030D-6E8A-4147-A177-3AD203B41FA5}">
                      <a16:colId xmlns:a16="http://schemas.microsoft.com/office/drawing/2014/main" val="2184552630"/>
                    </a:ext>
                  </a:extLst>
                </a:gridCol>
                <a:gridCol w="5540414">
                  <a:extLst>
                    <a:ext uri="{9D8B030D-6E8A-4147-A177-3AD203B41FA5}">
                      <a16:colId xmlns:a16="http://schemas.microsoft.com/office/drawing/2014/main" val="67859665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Audio/Video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Please keep your microphone muted</a:t>
                      </a:r>
                    </a:p>
                  </a:txBody>
                  <a:tcPr/>
                </a:tc>
                <a:extLst>
                  <a:ext uri="{0D108BD9-81ED-4DB2-BD59-A6C34878D82A}">
                    <a16:rowId xmlns:a16="http://schemas.microsoft.com/office/drawing/2014/main" val="33895750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Recording </a:t>
                      </a:r>
                    </a:p>
                  </a:txBody>
                  <a:tcPr/>
                </a:tc>
                <a:tc>
                  <a:txBody>
                    <a:bodyPr/>
                    <a:lstStyle/>
                    <a:p>
                      <a:pPr marL="342900" lvl="0" indent="-342900">
                        <a:buFont typeface="Arial" panose="020B0604020202020204" pitchFamily="34" charset="0"/>
                        <a:buChar char="•"/>
                      </a:pPr>
                      <a:r>
                        <a:rPr lang="en-US" sz="1800"/>
                        <a:t>Today’s session will be recorded</a:t>
                      </a:r>
                    </a:p>
                    <a:p>
                      <a:pPr marL="342900" lvl="0" indent="-342900">
                        <a:buFont typeface="Arial" panose="020B0604020202020204" pitchFamily="34" charset="0"/>
                        <a:buChar char="•"/>
                      </a:pPr>
                      <a:r>
                        <a:rPr lang="en-US" sz="1800"/>
                        <a:t>Will be posted on the BRICS website: </a:t>
                      </a:r>
                      <a:r>
                        <a:rPr lang="en-US" sz="1800">
                          <a:hlinkClick r:id="rId2"/>
                        </a:rPr>
                        <a:t>https://brics.cit.nih.gov/demo</a:t>
                      </a:r>
                      <a:endParaRPr lang="en-US" sz="1800"/>
                    </a:p>
                    <a:p>
                      <a:pPr marL="342900" lvl="0" indent="-342900">
                        <a:buFont typeface="Arial" panose="020B0604020202020204" pitchFamily="34" charset="0"/>
                        <a:buChar char="•"/>
                      </a:pPr>
                      <a:endParaRPr lang="en-US" sz="1800" b="1" u="sng">
                        <a:solidFill>
                          <a:schemeClr val="accent1"/>
                        </a:solidFill>
                      </a:endParaRPr>
                    </a:p>
                  </a:txBody>
                  <a:tcPr/>
                </a:tc>
                <a:extLst>
                  <a:ext uri="{0D108BD9-81ED-4DB2-BD59-A6C34878D82A}">
                    <a16:rowId xmlns:a16="http://schemas.microsoft.com/office/drawing/2014/main" val="18826836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Questions &amp; Comments</a:t>
                      </a:r>
                    </a:p>
                  </a:txBody>
                  <a:tcPr/>
                </a:tc>
                <a:tc>
                  <a:txBody>
                    <a:bodyPr/>
                    <a:lstStyle/>
                    <a:p>
                      <a:pPr marL="342900" lvl="0" indent="-342900">
                        <a:buFont typeface="Arial" panose="020B0604020202020204" pitchFamily="34" charset="0"/>
                        <a:buChar char="•"/>
                      </a:pPr>
                      <a:r>
                        <a:rPr lang="en-US" sz="1800"/>
                        <a:t>We encourage your participation today</a:t>
                      </a:r>
                    </a:p>
                    <a:p>
                      <a:pPr marL="342900" lvl="0" indent="-342900">
                        <a:buFont typeface="Arial" panose="020B0604020202020204" pitchFamily="34" charset="0"/>
                        <a:buChar char="•"/>
                      </a:pPr>
                      <a:r>
                        <a:rPr lang="en-US" sz="1800"/>
                        <a:t>Please use the chat for questions &amp; comments. The chat will be monitored throughout today’s demo.</a:t>
                      </a:r>
                    </a:p>
                    <a:p>
                      <a:pPr marL="342900" lvl="0" indent="-342900">
                        <a:buFont typeface="Arial" panose="020B0604020202020204" pitchFamily="34" charset="0"/>
                        <a:buChar char="•"/>
                      </a:pPr>
                      <a:r>
                        <a:rPr lang="en-US" sz="1800"/>
                        <a:t>There will also be time </a:t>
                      </a:r>
                      <a:r>
                        <a:rPr lang="en-US" sz="1800" u="sng">
                          <a:solidFill>
                            <a:schemeClr val="accent1"/>
                          </a:solidFill>
                        </a:rPr>
                        <a:t>after each speaker </a:t>
                      </a:r>
                      <a:r>
                        <a:rPr lang="en-US" sz="1800"/>
                        <a:t>and at the </a:t>
                      </a:r>
                      <a:r>
                        <a:rPr lang="en-US" sz="1800" u="sng">
                          <a:solidFill>
                            <a:schemeClr val="accent1"/>
                          </a:solidFill>
                        </a:rPr>
                        <a:t>end</a:t>
                      </a:r>
                      <a:r>
                        <a:rPr lang="en-US" sz="1800"/>
                        <a:t> of the demo to ask live questions.</a:t>
                      </a:r>
                    </a:p>
                  </a:txBody>
                  <a:tcPr/>
                </a:tc>
                <a:extLst>
                  <a:ext uri="{0D108BD9-81ED-4DB2-BD59-A6C34878D82A}">
                    <a16:rowId xmlns:a16="http://schemas.microsoft.com/office/drawing/2014/main" val="3328757679"/>
                  </a:ext>
                </a:extLst>
              </a:tr>
            </a:tbl>
          </a:graphicData>
        </a:graphic>
      </p:graphicFrame>
    </p:spTree>
    <p:extLst>
      <p:ext uri="{BB962C8B-B14F-4D97-AF65-F5344CB8AC3E}">
        <p14:creationId xmlns:p14="http://schemas.microsoft.com/office/powerpoint/2010/main" val="1504923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892-2EEC-7D1E-A3D4-28A93AB5AA0D}"/>
              </a:ext>
            </a:extLst>
          </p:cNvPr>
          <p:cNvSpPr>
            <a:spLocks noGrp="1"/>
          </p:cNvSpPr>
          <p:nvPr>
            <p:ph type="title"/>
          </p:nvPr>
        </p:nvSpPr>
        <p:spPr>
          <a:xfrm>
            <a:off x="312499" y="955861"/>
            <a:ext cx="7886700" cy="1325563"/>
          </a:xfrm>
        </p:spPr>
        <p:txBody>
          <a:bodyPr/>
          <a:lstStyle/>
          <a:p>
            <a:r>
              <a:rPr lang="en-US" dirty="0"/>
              <a:t>Cell types</a:t>
            </a:r>
          </a:p>
        </p:txBody>
      </p:sp>
      <p:pic>
        <p:nvPicPr>
          <p:cNvPr id="4" name="Picture 3">
            <a:extLst>
              <a:ext uri="{FF2B5EF4-FFF2-40B4-BE49-F238E27FC236}">
                <a16:creationId xmlns:a16="http://schemas.microsoft.com/office/drawing/2014/main" id="{9C9FCD83-5F1D-258E-7E37-A2DD5C6C976D}"/>
              </a:ext>
            </a:extLst>
          </p:cNvPr>
          <p:cNvPicPr>
            <a:picLocks noChangeAspect="1"/>
          </p:cNvPicPr>
          <p:nvPr/>
        </p:nvPicPr>
        <p:blipFill>
          <a:blip r:embed="rId2"/>
          <a:stretch>
            <a:fillRect/>
          </a:stretch>
        </p:blipFill>
        <p:spPr>
          <a:xfrm>
            <a:off x="312499" y="2029523"/>
            <a:ext cx="8647007" cy="4301886"/>
          </a:xfrm>
          <a:prstGeom prst="rect">
            <a:avLst/>
          </a:prstGeom>
        </p:spPr>
      </p:pic>
    </p:spTree>
    <p:extLst>
      <p:ext uri="{BB962C8B-B14F-4D97-AF65-F5344CB8AC3E}">
        <p14:creationId xmlns:p14="http://schemas.microsoft.com/office/powerpoint/2010/main" val="170736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DC19-6E38-F534-92EF-4A6E3E7447B8}"/>
              </a:ext>
            </a:extLst>
          </p:cNvPr>
          <p:cNvSpPr>
            <a:spLocks noGrp="1"/>
          </p:cNvSpPr>
          <p:nvPr>
            <p:ph type="title"/>
          </p:nvPr>
        </p:nvSpPr>
        <p:spPr/>
        <p:txBody>
          <a:bodyPr/>
          <a:lstStyle/>
          <a:p>
            <a:r>
              <a:rPr lang="en-US" dirty="0"/>
              <a:t>Diagnosis</a:t>
            </a:r>
          </a:p>
        </p:txBody>
      </p:sp>
      <p:pic>
        <p:nvPicPr>
          <p:cNvPr id="5" name="Picture 4">
            <a:extLst>
              <a:ext uri="{FF2B5EF4-FFF2-40B4-BE49-F238E27FC236}">
                <a16:creationId xmlns:a16="http://schemas.microsoft.com/office/drawing/2014/main" id="{F468F0A3-199D-BAC2-65E9-30058CB49843}"/>
              </a:ext>
            </a:extLst>
          </p:cNvPr>
          <p:cNvPicPr>
            <a:picLocks noChangeAspect="1"/>
          </p:cNvPicPr>
          <p:nvPr/>
        </p:nvPicPr>
        <p:blipFill>
          <a:blip r:embed="rId2"/>
          <a:stretch>
            <a:fillRect/>
          </a:stretch>
        </p:blipFill>
        <p:spPr>
          <a:xfrm>
            <a:off x="628650" y="2288628"/>
            <a:ext cx="8228410" cy="1932848"/>
          </a:xfrm>
          <a:prstGeom prst="rect">
            <a:avLst/>
          </a:prstGeom>
        </p:spPr>
      </p:pic>
    </p:spTree>
    <p:extLst>
      <p:ext uri="{BB962C8B-B14F-4D97-AF65-F5344CB8AC3E}">
        <p14:creationId xmlns:p14="http://schemas.microsoft.com/office/powerpoint/2010/main" val="340686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D443-BF85-6108-FD4D-47C198E3CCD2}"/>
              </a:ext>
            </a:extLst>
          </p:cNvPr>
          <p:cNvSpPr>
            <a:spLocks noGrp="1"/>
          </p:cNvSpPr>
          <p:nvPr>
            <p:ph type="title"/>
          </p:nvPr>
        </p:nvSpPr>
        <p:spPr>
          <a:xfrm>
            <a:off x="628650" y="737414"/>
            <a:ext cx="7886700" cy="1325563"/>
          </a:xfrm>
        </p:spPr>
        <p:txBody>
          <a:bodyPr/>
          <a:lstStyle/>
          <a:p>
            <a:r>
              <a:rPr lang="en-US" dirty="0"/>
              <a:t>Adding Subjects</a:t>
            </a:r>
          </a:p>
        </p:txBody>
      </p:sp>
      <p:pic>
        <p:nvPicPr>
          <p:cNvPr id="4" name="Picture 3">
            <a:extLst>
              <a:ext uri="{FF2B5EF4-FFF2-40B4-BE49-F238E27FC236}">
                <a16:creationId xmlns:a16="http://schemas.microsoft.com/office/drawing/2014/main" id="{A3C728FB-560A-5AE6-6457-486815924354}"/>
              </a:ext>
            </a:extLst>
          </p:cNvPr>
          <p:cNvPicPr>
            <a:picLocks noChangeAspect="1"/>
          </p:cNvPicPr>
          <p:nvPr/>
        </p:nvPicPr>
        <p:blipFill>
          <a:blip r:embed="rId2"/>
          <a:stretch>
            <a:fillRect/>
          </a:stretch>
        </p:blipFill>
        <p:spPr>
          <a:xfrm>
            <a:off x="505987" y="1994516"/>
            <a:ext cx="8433108" cy="4126070"/>
          </a:xfrm>
          <a:prstGeom prst="rect">
            <a:avLst/>
          </a:prstGeom>
        </p:spPr>
      </p:pic>
    </p:spTree>
    <p:extLst>
      <p:ext uri="{BB962C8B-B14F-4D97-AF65-F5344CB8AC3E}">
        <p14:creationId xmlns:p14="http://schemas.microsoft.com/office/powerpoint/2010/main" val="149373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342B-2888-AB53-A01F-4ED2ADA7FFF3}"/>
              </a:ext>
            </a:extLst>
          </p:cNvPr>
          <p:cNvSpPr>
            <a:spLocks noGrp="1"/>
          </p:cNvSpPr>
          <p:nvPr>
            <p:ph type="title"/>
          </p:nvPr>
        </p:nvSpPr>
        <p:spPr>
          <a:xfrm>
            <a:off x="450230" y="911255"/>
            <a:ext cx="7886700" cy="1325563"/>
          </a:xfrm>
        </p:spPr>
        <p:txBody>
          <a:bodyPr/>
          <a:lstStyle/>
          <a:p>
            <a:r>
              <a:rPr lang="en-US" dirty="0"/>
              <a:t>Example</a:t>
            </a:r>
          </a:p>
        </p:txBody>
      </p:sp>
      <p:pic>
        <p:nvPicPr>
          <p:cNvPr id="6" name="Picture 5">
            <a:extLst>
              <a:ext uri="{FF2B5EF4-FFF2-40B4-BE49-F238E27FC236}">
                <a16:creationId xmlns:a16="http://schemas.microsoft.com/office/drawing/2014/main" id="{57A1D688-FF4D-E14C-CB0F-16CBABCBB9ED}"/>
              </a:ext>
            </a:extLst>
          </p:cNvPr>
          <p:cNvPicPr>
            <a:picLocks noChangeAspect="1"/>
          </p:cNvPicPr>
          <p:nvPr/>
        </p:nvPicPr>
        <p:blipFill>
          <a:blip r:embed="rId2"/>
          <a:stretch>
            <a:fillRect/>
          </a:stretch>
        </p:blipFill>
        <p:spPr>
          <a:xfrm>
            <a:off x="4393580" y="1273201"/>
            <a:ext cx="4492434" cy="5043189"/>
          </a:xfrm>
          <a:prstGeom prst="rect">
            <a:avLst/>
          </a:prstGeom>
        </p:spPr>
      </p:pic>
    </p:spTree>
    <p:extLst>
      <p:ext uri="{BB962C8B-B14F-4D97-AF65-F5344CB8AC3E}">
        <p14:creationId xmlns:p14="http://schemas.microsoft.com/office/powerpoint/2010/main" val="153495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297D-B351-0727-4523-14358A36E709}"/>
              </a:ext>
            </a:extLst>
          </p:cNvPr>
          <p:cNvSpPr>
            <a:spLocks noGrp="1"/>
          </p:cNvSpPr>
          <p:nvPr>
            <p:ph type="title"/>
          </p:nvPr>
        </p:nvSpPr>
        <p:spPr>
          <a:xfrm>
            <a:off x="265400" y="622129"/>
            <a:ext cx="7886700" cy="1325563"/>
          </a:xfrm>
        </p:spPr>
        <p:txBody>
          <a:bodyPr/>
          <a:lstStyle/>
          <a:p>
            <a:r>
              <a:rPr lang="en-US" dirty="0"/>
              <a:t>Adding a Sample</a:t>
            </a:r>
          </a:p>
        </p:txBody>
      </p:sp>
      <p:pic>
        <p:nvPicPr>
          <p:cNvPr id="5" name="Picture 4">
            <a:extLst>
              <a:ext uri="{FF2B5EF4-FFF2-40B4-BE49-F238E27FC236}">
                <a16:creationId xmlns:a16="http://schemas.microsoft.com/office/drawing/2014/main" id="{DA8CA994-F27C-B70F-B7EB-762D8F90A236}"/>
              </a:ext>
            </a:extLst>
          </p:cNvPr>
          <p:cNvPicPr>
            <a:picLocks noChangeAspect="1"/>
          </p:cNvPicPr>
          <p:nvPr/>
        </p:nvPicPr>
        <p:blipFill>
          <a:blip r:embed="rId2"/>
          <a:stretch>
            <a:fillRect/>
          </a:stretch>
        </p:blipFill>
        <p:spPr>
          <a:xfrm>
            <a:off x="1540476" y="1570210"/>
            <a:ext cx="3084630" cy="1858790"/>
          </a:xfrm>
          <a:prstGeom prst="rect">
            <a:avLst/>
          </a:prstGeom>
        </p:spPr>
      </p:pic>
      <p:pic>
        <p:nvPicPr>
          <p:cNvPr id="6" name="Picture 5">
            <a:extLst>
              <a:ext uri="{FF2B5EF4-FFF2-40B4-BE49-F238E27FC236}">
                <a16:creationId xmlns:a16="http://schemas.microsoft.com/office/drawing/2014/main" id="{3C31BAF8-DC58-0E48-9736-C134719E8BE9}"/>
              </a:ext>
            </a:extLst>
          </p:cNvPr>
          <p:cNvPicPr>
            <a:picLocks noChangeAspect="1"/>
          </p:cNvPicPr>
          <p:nvPr/>
        </p:nvPicPr>
        <p:blipFill>
          <a:blip r:embed="rId3"/>
          <a:stretch>
            <a:fillRect/>
          </a:stretch>
        </p:blipFill>
        <p:spPr>
          <a:xfrm>
            <a:off x="1624652" y="3429000"/>
            <a:ext cx="2916277" cy="3011845"/>
          </a:xfrm>
          <a:prstGeom prst="rect">
            <a:avLst/>
          </a:prstGeom>
        </p:spPr>
      </p:pic>
      <p:pic>
        <p:nvPicPr>
          <p:cNvPr id="7" name="Picture 6">
            <a:extLst>
              <a:ext uri="{FF2B5EF4-FFF2-40B4-BE49-F238E27FC236}">
                <a16:creationId xmlns:a16="http://schemas.microsoft.com/office/drawing/2014/main" id="{32A2A846-E9EB-CBC8-89CA-5598AFB5FA90}"/>
              </a:ext>
            </a:extLst>
          </p:cNvPr>
          <p:cNvPicPr>
            <a:picLocks noChangeAspect="1"/>
          </p:cNvPicPr>
          <p:nvPr/>
        </p:nvPicPr>
        <p:blipFill>
          <a:blip r:embed="rId4"/>
          <a:stretch>
            <a:fillRect/>
          </a:stretch>
        </p:blipFill>
        <p:spPr>
          <a:xfrm>
            <a:off x="4668267" y="1652901"/>
            <a:ext cx="2916277" cy="2226405"/>
          </a:xfrm>
          <a:prstGeom prst="rect">
            <a:avLst/>
          </a:prstGeom>
        </p:spPr>
      </p:pic>
      <p:pic>
        <p:nvPicPr>
          <p:cNvPr id="8" name="Picture 7">
            <a:extLst>
              <a:ext uri="{FF2B5EF4-FFF2-40B4-BE49-F238E27FC236}">
                <a16:creationId xmlns:a16="http://schemas.microsoft.com/office/drawing/2014/main" id="{E87A4125-D49E-DF6B-212A-7A2D2A275BC7}"/>
              </a:ext>
            </a:extLst>
          </p:cNvPr>
          <p:cNvPicPr>
            <a:picLocks noChangeAspect="1"/>
          </p:cNvPicPr>
          <p:nvPr/>
        </p:nvPicPr>
        <p:blipFill>
          <a:blip r:embed="rId5"/>
          <a:stretch>
            <a:fillRect/>
          </a:stretch>
        </p:blipFill>
        <p:spPr>
          <a:xfrm>
            <a:off x="4687247" y="3879306"/>
            <a:ext cx="2916277" cy="2226404"/>
          </a:xfrm>
          <a:prstGeom prst="rect">
            <a:avLst/>
          </a:prstGeom>
        </p:spPr>
      </p:pic>
    </p:spTree>
    <p:extLst>
      <p:ext uri="{BB962C8B-B14F-4D97-AF65-F5344CB8AC3E}">
        <p14:creationId xmlns:p14="http://schemas.microsoft.com/office/powerpoint/2010/main" val="14871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FDFF-A388-73B4-C619-C7BF2EB85664}"/>
              </a:ext>
            </a:extLst>
          </p:cNvPr>
          <p:cNvSpPr>
            <a:spLocks noGrp="1"/>
          </p:cNvSpPr>
          <p:nvPr>
            <p:ph type="title"/>
          </p:nvPr>
        </p:nvSpPr>
        <p:spPr>
          <a:xfrm>
            <a:off x="628650" y="836959"/>
            <a:ext cx="7886700" cy="1325563"/>
          </a:xfrm>
        </p:spPr>
        <p:txBody>
          <a:bodyPr/>
          <a:lstStyle/>
          <a:p>
            <a:r>
              <a:rPr lang="en-US" dirty="0"/>
              <a:t>External Distribution</a:t>
            </a:r>
          </a:p>
        </p:txBody>
      </p:sp>
      <p:pic>
        <p:nvPicPr>
          <p:cNvPr id="4" name="Picture 3">
            <a:extLst>
              <a:ext uri="{FF2B5EF4-FFF2-40B4-BE49-F238E27FC236}">
                <a16:creationId xmlns:a16="http://schemas.microsoft.com/office/drawing/2014/main" id="{BD1C0D32-1910-F274-DD11-1EAB141A3441}"/>
              </a:ext>
            </a:extLst>
          </p:cNvPr>
          <p:cNvPicPr>
            <a:picLocks noChangeAspect="1"/>
          </p:cNvPicPr>
          <p:nvPr/>
        </p:nvPicPr>
        <p:blipFill>
          <a:blip r:embed="rId3"/>
          <a:stretch>
            <a:fillRect/>
          </a:stretch>
        </p:blipFill>
        <p:spPr>
          <a:xfrm>
            <a:off x="103742" y="1931624"/>
            <a:ext cx="3564875" cy="1748807"/>
          </a:xfrm>
          <a:prstGeom prst="rect">
            <a:avLst/>
          </a:prstGeom>
        </p:spPr>
      </p:pic>
      <p:pic>
        <p:nvPicPr>
          <p:cNvPr id="8" name="Picture 7">
            <a:extLst>
              <a:ext uri="{FF2B5EF4-FFF2-40B4-BE49-F238E27FC236}">
                <a16:creationId xmlns:a16="http://schemas.microsoft.com/office/drawing/2014/main" id="{7E1D19EB-81B4-08D8-8253-EB6F24FFB002}"/>
              </a:ext>
            </a:extLst>
          </p:cNvPr>
          <p:cNvPicPr>
            <a:picLocks noChangeAspect="1"/>
          </p:cNvPicPr>
          <p:nvPr/>
        </p:nvPicPr>
        <p:blipFill>
          <a:blip r:embed="rId4"/>
          <a:stretch>
            <a:fillRect/>
          </a:stretch>
        </p:blipFill>
        <p:spPr>
          <a:xfrm>
            <a:off x="3819328" y="1832700"/>
            <a:ext cx="3312113" cy="4535047"/>
          </a:xfrm>
          <a:prstGeom prst="rect">
            <a:avLst/>
          </a:prstGeom>
        </p:spPr>
      </p:pic>
      <p:pic>
        <p:nvPicPr>
          <p:cNvPr id="6" name="Picture 5">
            <a:extLst>
              <a:ext uri="{FF2B5EF4-FFF2-40B4-BE49-F238E27FC236}">
                <a16:creationId xmlns:a16="http://schemas.microsoft.com/office/drawing/2014/main" id="{D4369466-880F-E384-49FC-3B94787CF824}"/>
              </a:ext>
            </a:extLst>
          </p:cNvPr>
          <p:cNvPicPr>
            <a:picLocks noChangeAspect="1"/>
          </p:cNvPicPr>
          <p:nvPr/>
        </p:nvPicPr>
        <p:blipFill>
          <a:blip r:embed="rId5"/>
          <a:stretch>
            <a:fillRect/>
          </a:stretch>
        </p:blipFill>
        <p:spPr>
          <a:xfrm>
            <a:off x="1448821" y="4241494"/>
            <a:ext cx="7522121" cy="2126253"/>
          </a:xfrm>
          <a:prstGeom prst="rect">
            <a:avLst/>
          </a:prstGeom>
        </p:spPr>
      </p:pic>
    </p:spTree>
    <p:extLst>
      <p:ext uri="{BB962C8B-B14F-4D97-AF65-F5344CB8AC3E}">
        <p14:creationId xmlns:p14="http://schemas.microsoft.com/office/powerpoint/2010/main" val="417363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F989-D8BD-95A1-77C7-2D475BA58866}"/>
              </a:ext>
            </a:extLst>
          </p:cNvPr>
          <p:cNvSpPr>
            <a:spLocks noGrp="1"/>
          </p:cNvSpPr>
          <p:nvPr>
            <p:ph type="title"/>
          </p:nvPr>
        </p:nvSpPr>
        <p:spPr>
          <a:xfrm>
            <a:off x="628650" y="1013229"/>
            <a:ext cx="7886700" cy="1325563"/>
          </a:xfrm>
        </p:spPr>
        <p:txBody>
          <a:bodyPr/>
          <a:lstStyle/>
          <a:p>
            <a:r>
              <a:rPr lang="en-US" dirty="0"/>
              <a:t>Aliquot</a:t>
            </a:r>
          </a:p>
        </p:txBody>
      </p:sp>
      <p:pic>
        <p:nvPicPr>
          <p:cNvPr id="4" name="Picture 3">
            <a:extLst>
              <a:ext uri="{FF2B5EF4-FFF2-40B4-BE49-F238E27FC236}">
                <a16:creationId xmlns:a16="http://schemas.microsoft.com/office/drawing/2014/main" id="{B354120C-2A49-BEEA-F15E-F6A19A04C68E}"/>
              </a:ext>
            </a:extLst>
          </p:cNvPr>
          <p:cNvPicPr>
            <a:picLocks noChangeAspect="1"/>
          </p:cNvPicPr>
          <p:nvPr/>
        </p:nvPicPr>
        <p:blipFill>
          <a:blip r:embed="rId3"/>
          <a:stretch>
            <a:fillRect/>
          </a:stretch>
        </p:blipFill>
        <p:spPr>
          <a:xfrm>
            <a:off x="628650" y="2076603"/>
            <a:ext cx="7701938" cy="4063495"/>
          </a:xfrm>
          <a:prstGeom prst="rect">
            <a:avLst/>
          </a:prstGeom>
        </p:spPr>
      </p:pic>
    </p:spTree>
    <p:extLst>
      <p:ext uri="{BB962C8B-B14F-4D97-AF65-F5344CB8AC3E}">
        <p14:creationId xmlns:p14="http://schemas.microsoft.com/office/powerpoint/2010/main" val="8003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C15D-8E4D-2FB8-C7E8-77CE6592EF10}"/>
              </a:ext>
            </a:extLst>
          </p:cNvPr>
          <p:cNvSpPr>
            <a:spLocks noGrp="1"/>
          </p:cNvSpPr>
          <p:nvPr>
            <p:ph type="title"/>
          </p:nvPr>
        </p:nvSpPr>
        <p:spPr/>
        <p:txBody>
          <a:bodyPr/>
          <a:lstStyle/>
          <a:p>
            <a:r>
              <a:rPr lang="en-US" dirty="0"/>
              <a:t>Aliquot</a:t>
            </a:r>
          </a:p>
        </p:txBody>
      </p:sp>
      <p:pic>
        <p:nvPicPr>
          <p:cNvPr id="4" name="Picture 3">
            <a:extLst>
              <a:ext uri="{FF2B5EF4-FFF2-40B4-BE49-F238E27FC236}">
                <a16:creationId xmlns:a16="http://schemas.microsoft.com/office/drawing/2014/main" id="{15987567-0D2C-5D3A-164D-059E18B575DC}"/>
              </a:ext>
            </a:extLst>
          </p:cNvPr>
          <p:cNvPicPr>
            <a:picLocks noChangeAspect="1"/>
          </p:cNvPicPr>
          <p:nvPr/>
        </p:nvPicPr>
        <p:blipFill>
          <a:blip r:embed="rId2"/>
          <a:stretch>
            <a:fillRect/>
          </a:stretch>
        </p:blipFill>
        <p:spPr>
          <a:xfrm>
            <a:off x="231125" y="2133600"/>
            <a:ext cx="2247900" cy="2590800"/>
          </a:xfrm>
          <a:prstGeom prst="rect">
            <a:avLst/>
          </a:prstGeom>
        </p:spPr>
      </p:pic>
      <p:pic>
        <p:nvPicPr>
          <p:cNvPr id="5" name="Picture 4">
            <a:extLst>
              <a:ext uri="{FF2B5EF4-FFF2-40B4-BE49-F238E27FC236}">
                <a16:creationId xmlns:a16="http://schemas.microsoft.com/office/drawing/2014/main" id="{D99A245B-AE55-1EEE-759C-F6E4AD4075C2}"/>
              </a:ext>
            </a:extLst>
          </p:cNvPr>
          <p:cNvPicPr>
            <a:picLocks noChangeAspect="1"/>
          </p:cNvPicPr>
          <p:nvPr/>
        </p:nvPicPr>
        <p:blipFill>
          <a:blip r:embed="rId3"/>
          <a:stretch>
            <a:fillRect/>
          </a:stretch>
        </p:blipFill>
        <p:spPr>
          <a:xfrm>
            <a:off x="2685056" y="2133600"/>
            <a:ext cx="2540000" cy="2768600"/>
          </a:xfrm>
          <a:prstGeom prst="rect">
            <a:avLst/>
          </a:prstGeom>
        </p:spPr>
      </p:pic>
      <p:grpSp>
        <p:nvGrpSpPr>
          <p:cNvPr id="8" name="Group 7">
            <a:extLst>
              <a:ext uri="{FF2B5EF4-FFF2-40B4-BE49-F238E27FC236}">
                <a16:creationId xmlns:a16="http://schemas.microsoft.com/office/drawing/2014/main" id="{F98A8AB9-A478-26BD-21DB-59C74EF8C105}"/>
              </a:ext>
            </a:extLst>
          </p:cNvPr>
          <p:cNvGrpSpPr/>
          <p:nvPr/>
        </p:nvGrpSpPr>
        <p:grpSpPr>
          <a:xfrm>
            <a:off x="238393" y="2111565"/>
            <a:ext cx="5003608" cy="4289234"/>
            <a:chOff x="238393" y="2111565"/>
            <a:chExt cx="5003608" cy="4289234"/>
          </a:xfrm>
        </p:grpSpPr>
        <p:pic>
          <p:nvPicPr>
            <p:cNvPr id="6" name="Picture 5">
              <a:extLst>
                <a:ext uri="{FF2B5EF4-FFF2-40B4-BE49-F238E27FC236}">
                  <a16:creationId xmlns:a16="http://schemas.microsoft.com/office/drawing/2014/main" id="{3658C1DE-5516-A6FB-C5A5-09FBE219F32A}"/>
                </a:ext>
              </a:extLst>
            </p:cNvPr>
            <p:cNvPicPr>
              <a:picLocks noChangeAspect="1"/>
            </p:cNvPicPr>
            <p:nvPr/>
          </p:nvPicPr>
          <p:blipFill>
            <a:blip r:embed="rId4"/>
            <a:stretch>
              <a:fillRect/>
            </a:stretch>
          </p:blipFill>
          <p:spPr>
            <a:xfrm>
              <a:off x="2740101" y="2133599"/>
              <a:ext cx="2501900" cy="4267200"/>
            </a:xfrm>
            <a:prstGeom prst="rect">
              <a:avLst/>
            </a:prstGeom>
          </p:spPr>
        </p:pic>
        <p:pic>
          <p:nvPicPr>
            <p:cNvPr id="7" name="Picture 6">
              <a:extLst>
                <a:ext uri="{FF2B5EF4-FFF2-40B4-BE49-F238E27FC236}">
                  <a16:creationId xmlns:a16="http://schemas.microsoft.com/office/drawing/2014/main" id="{6857B08D-41D7-E403-E53F-18A8C7012F83}"/>
                </a:ext>
              </a:extLst>
            </p:cNvPr>
            <p:cNvPicPr>
              <a:picLocks noChangeAspect="1"/>
            </p:cNvPicPr>
            <p:nvPr/>
          </p:nvPicPr>
          <p:blipFill>
            <a:blip r:embed="rId5"/>
            <a:stretch>
              <a:fillRect/>
            </a:stretch>
          </p:blipFill>
          <p:spPr>
            <a:xfrm>
              <a:off x="238393" y="2111565"/>
              <a:ext cx="2339553" cy="2590799"/>
            </a:xfrm>
            <a:prstGeom prst="rect">
              <a:avLst/>
            </a:prstGeom>
          </p:spPr>
        </p:pic>
      </p:grpSp>
      <p:pic>
        <p:nvPicPr>
          <p:cNvPr id="9" name="Picture 8">
            <a:extLst>
              <a:ext uri="{FF2B5EF4-FFF2-40B4-BE49-F238E27FC236}">
                <a16:creationId xmlns:a16="http://schemas.microsoft.com/office/drawing/2014/main" id="{3DD3C14B-94AF-B8D5-0E28-F6E4299D2E42}"/>
              </a:ext>
            </a:extLst>
          </p:cNvPr>
          <p:cNvPicPr>
            <a:picLocks noChangeAspect="1"/>
          </p:cNvPicPr>
          <p:nvPr/>
        </p:nvPicPr>
        <p:blipFill>
          <a:blip r:embed="rId6"/>
          <a:stretch>
            <a:fillRect/>
          </a:stretch>
        </p:blipFill>
        <p:spPr>
          <a:xfrm>
            <a:off x="521084" y="2982509"/>
            <a:ext cx="8101832" cy="2569379"/>
          </a:xfrm>
          <a:prstGeom prst="rect">
            <a:avLst/>
          </a:prstGeom>
        </p:spPr>
      </p:pic>
    </p:spTree>
    <p:extLst>
      <p:ext uri="{BB962C8B-B14F-4D97-AF65-F5344CB8AC3E}">
        <p14:creationId xmlns:p14="http://schemas.microsoft.com/office/powerpoint/2010/main" val="324335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23A1-71A1-C2CD-E3DC-ED555F5E9129}"/>
              </a:ext>
            </a:extLst>
          </p:cNvPr>
          <p:cNvSpPr>
            <a:spLocks noGrp="1"/>
          </p:cNvSpPr>
          <p:nvPr>
            <p:ph type="title"/>
          </p:nvPr>
        </p:nvSpPr>
        <p:spPr/>
        <p:txBody>
          <a:bodyPr/>
          <a:lstStyle/>
          <a:p>
            <a:r>
              <a:rPr lang="en-US" dirty="0"/>
              <a:t>Search samples and sort</a:t>
            </a:r>
          </a:p>
        </p:txBody>
      </p:sp>
      <p:pic>
        <p:nvPicPr>
          <p:cNvPr id="4" name="Picture 3">
            <a:extLst>
              <a:ext uri="{FF2B5EF4-FFF2-40B4-BE49-F238E27FC236}">
                <a16:creationId xmlns:a16="http://schemas.microsoft.com/office/drawing/2014/main" id="{26074600-9B9A-F01C-4934-7C29A8001492}"/>
              </a:ext>
            </a:extLst>
          </p:cNvPr>
          <p:cNvPicPr>
            <a:picLocks noChangeAspect="1"/>
          </p:cNvPicPr>
          <p:nvPr/>
        </p:nvPicPr>
        <p:blipFill>
          <a:blip r:embed="rId2"/>
          <a:stretch>
            <a:fillRect/>
          </a:stretch>
        </p:blipFill>
        <p:spPr>
          <a:xfrm>
            <a:off x="685800" y="2205152"/>
            <a:ext cx="8209048" cy="3865142"/>
          </a:xfrm>
          <a:prstGeom prst="rect">
            <a:avLst/>
          </a:prstGeom>
        </p:spPr>
      </p:pic>
      <p:sp>
        <p:nvSpPr>
          <p:cNvPr id="3" name="Rectangle 2">
            <a:extLst>
              <a:ext uri="{FF2B5EF4-FFF2-40B4-BE49-F238E27FC236}">
                <a16:creationId xmlns:a16="http://schemas.microsoft.com/office/drawing/2014/main" id="{2EEFC2B4-0B91-1608-85F9-FCE823EEA452}"/>
              </a:ext>
            </a:extLst>
          </p:cNvPr>
          <p:cNvSpPr/>
          <p:nvPr/>
        </p:nvSpPr>
        <p:spPr>
          <a:xfrm>
            <a:off x="2252546" y="2910468"/>
            <a:ext cx="3423425" cy="356839"/>
          </a:xfrm>
          <a:prstGeom prst="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80187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EC2C-1E5F-2A56-816B-ED33BC629FFC}"/>
              </a:ext>
            </a:extLst>
          </p:cNvPr>
          <p:cNvSpPr>
            <a:spLocks noGrp="1"/>
          </p:cNvSpPr>
          <p:nvPr>
            <p:ph type="title"/>
          </p:nvPr>
        </p:nvSpPr>
        <p:spPr>
          <a:xfrm>
            <a:off x="628650" y="892043"/>
            <a:ext cx="7886700" cy="1325563"/>
          </a:xfrm>
        </p:spPr>
        <p:txBody>
          <a:bodyPr/>
          <a:lstStyle/>
          <a:p>
            <a:r>
              <a:rPr lang="en-US" dirty="0"/>
              <a:t>Label Printing</a:t>
            </a:r>
          </a:p>
        </p:txBody>
      </p:sp>
      <p:pic>
        <p:nvPicPr>
          <p:cNvPr id="4" name="Picture 3">
            <a:extLst>
              <a:ext uri="{FF2B5EF4-FFF2-40B4-BE49-F238E27FC236}">
                <a16:creationId xmlns:a16="http://schemas.microsoft.com/office/drawing/2014/main" id="{34EF497B-8F8F-65D3-F01C-B0D2A7BFF082}"/>
              </a:ext>
            </a:extLst>
          </p:cNvPr>
          <p:cNvPicPr>
            <a:picLocks noChangeAspect="1"/>
          </p:cNvPicPr>
          <p:nvPr/>
        </p:nvPicPr>
        <p:blipFill>
          <a:blip r:embed="rId2"/>
          <a:stretch>
            <a:fillRect/>
          </a:stretch>
        </p:blipFill>
        <p:spPr>
          <a:xfrm>
            <a:off x="1218665" y="1868566"/>
            <a:ext cx="6030434" cy="4336225"/>
          </a:xfrm>
          <a:prstGeom prst="rect">
            <a:avLst/>
          </a:prstGeom>
        </p:spPr>
      </p:pic>
    </p:spTree>
    <p:extLst>
      <p:ext uri="{BB962C8B-B14F-4D97-AF65-F5344CB8AC3E}">
        <p14:creationId xmlns:p14="http://schemas.microsoft.com/office/powerpoint/2010/main" val="363955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083" y="480175"/>
            <a:ext cx="1213730" cy="439363"/>
          </a:xfrm>
        </p:spPr>
        <p:txBody>
          <a:bodyPr>
            <a:normAutofit/>
          </a:bodyPr>
          <a:lstStyle/>
          <a:p>
            <a:r>
              <a:rPr lang="en-US" sz="2000" b="1" dirty="0"/>
              <a:t>Agenda</a:t>
            </a:r>
          </a:p>
        </p:txBody>
      </p:sp>
      <p:graphicFrame>
        <p:nvGraphicFramePr>
          <p:cNvPr id="10" name="Table 9"/>
          <p:cNvGraphicFramePr>
            <a:graphicFrameLocks noGrp="1"/>
          </p:cNvGraphicFramePr>
          <p:nvPr>
            <p:extLst>
              <p:ext uri="{D42A27DB-BD31-4B8C-83A1-F6EECF244321}">
                <p14:modId xmlns:p14="http://schemas.microsoft.com/office/powerpoint/2010/main" val="3843719231"/>
              </p:ext>
            </p:extLst>
          </p:nvPr>
        </p:nvGraphicFramePr>
        <p:xfrm>
          <a:off x="783076" y="1618937"/>
          <a:ext cx="7577847" cy="3039940"/>
        </p:xfrm>
        <a:graphic>
          <a:graphicData uri="http://schemas.openxmlformats.org/drawingml/2006/table">
            <a:tbl>
              <a:tblPr firstRow="1" bandRow="1">
                <a:tableStyleId>{5C22544A-7EE6-4342-B048-85BDC9FD1C3A}</a:tableStyleId>
              </a:tblPr>
              <a:tblGrid>
                <a:gridCol w="1461442">
                  <a:extLst>
                    <a:ext uri="{9D8B030D-6E8A-4147-A177-3AD203B41FA5}">
                      <a16:colId xmlns:a16="http://schemas.microsoft.com/office/drawing/2014/main" val="3234313014"/>
                    </a:ext>
                  </a:extLst>
                </a:gridCol>
                <a:gridCol w="4181386">
                  <a:extLst>
                    <a:ext uri="{9D8B030D-6E8A-4147-A177-3AD203B41FA5}">
                      <a16:colId xmlns:a16="http://schemas.microsoft.com/office/drawing/2014/main" val="2082973067"/>
                    </a:ext>
                  </a:extLst>
                </a:gridCol>
                <a:gridCol w="1935019">
                  <a:extLst>
                    <a:ext uri="{9D8B030D-6E8A-4147-A177-3AD203B41FA5}">
                      <a16:colId xmlns:a16="http://schemas.microsoft.com/office/drawing/2014/main" val="2212995714"/>
                    </a:ext>
                  </a:extLst>
                </a:gridCol>
              </a:tblGrid>
              <a:tr h="290424">
                <a:tc>
                  <a:txBody>
                    <a:bodyPr/>
                    <a:lstStyle/>
                    <a:p>
                      <a:r>
                        <a:rPr lang="en-US" sz="1400"/>
                        <a:t>Time</a:t>
                      </a:r>
                    </a:p>
                  </a:txBody>
                  <a:tcPr/>
                </a:tc>
                <a:tc>
                  <a:txBody>
                    <a:bodyPr/>
                    <a:lstStyle/>
                    <a:p>
                      <a:r>
                        <a:rPr lang="en-US" sz="1400"/>
                        <a:t>Topic</a:t>
                      </a:r>
                    </a:p>
                  </a:txBody>
                  <a:tcPr/>
                </a:tc>
                <a:tc>
                  <a:txBody>
                    <a:bodyPr/>
                    <a:lstStyle/>
                    <a:p>
                      <a:r>
                        <a:rPr lang="en-US" sz="1400"/>
                        <a:t>Speaker(s)</a:t>
                      </a:r>
                    </a:p>
                  </a:txBody>
                  <a:tcPr/>
                </a:tc>
                <a:extLst>
                  <a:ext uri="{0D108BD9-81ED-4DB2-BD59-A6C34878D82A}">
                    <a16:rowId xmlns:a16="http://schemas.microsoft.com/office/drawing/2014/main" val="3259782076"/>
                  </a:ext>
                </a:extLst>
              </a:tr>
              <a:tr h="683785">
                <a:tc>
                  <a:txBody>
                    <a:bodyPr/>
                    <a:lstStyle/>
                    <a:p>
                      <a:endParaRPr lang="en-US" sz="1200" dirty="0"/>
                    </a:p>
                    <a:p>
                      <a:r>
                        <a:rPr lang="en-US" sz="1200" dirty="0"/>
                        <a:t>9:00 AM-9:15 AM</a:t>
                      </a:r>
                    </a:p>
                  </a:txBody>
                  <a:tcPr/>
                </a:tc>
                <a:tc>
                  <a:txBody>
                    <a:bodyPr/>
                    <a:lstStyle/>
                    <a:p>
                      <a:endParaRPr lang="en-US" sz="1200" dirty="0"/>
                    </a:p>
                    <a:p>
                      <a:r>
                        <a:rPr lang="en-US" sz="1200" dirty="0"/>
                        <a:t>Introduction and BRICS Video</a:t>
                      </a:r>
                    </a:p>
                  </a:txBody>
                  <a:tcPr/>
                </a:tc>
                <a:tc>
                  <a:txBody>
                    <a:bodyPr/>
                    <a:lstStyle/>
                    <a:p>
                      <a:endParaRPr lang="en-US" sz="1200" dirty="0"/>
                    </a:p>
                    <a:p>
                      <a:r>
                        <a:rPr lang="en-US" sz="1200" dirty="0"/>
                        <a:t>Dr. Matthew McAuliffe</a:t>
                      </a:r>
                    </a:p>
                  </a:txBody>
                  <a:tcPr/>
                </a:tc>
                <a:extLst>
                  <a:ext uri="{0D108BD9-81ED-4DB2-BD59-A6C34878D82A}">
                    <a16:rowId xmlns:a16="http://schemas.microsoft.com/office/drawing/2014/main" val="300432230"/>
                  </a:ext>
                </a:extLst>
              </a:tr>
              <a:tr h="683785">
                <a:tc>
                  <a:txBody>
                    <a:bodyPr/>
                    <a:lstStyle/>
                    <a:p>
                      <a:endParaRPr lang="en-US" sz="1200" dirty="0"/>
                    </a:p>
                    <a:p>
                      <a:r>
                        <a:rPr lang="en-US" sz="1200" dirty="0"/>
                        <a:t>9:15 AM-9:25 AM</a:t>
                      </a:r>
                    </a:p>
                  </a:txBody>
                  <a:tcPr/>
                </a:tc>
                <a:tc>
                  <a:txBody>
                    <a:bodyPr/>
                    <a:lstStyle/>
                    <a:p>
                      <a:endParaRPr lang="en-US" sz="1200" dirty="0"/>
                    </a:p>
                    <a:p>
                      <a:r>
                        <a:rPr lang="en-US" sz="1200" dirty="0"/>
                        <a:t>BRICS Release Items – Spiderman, June 8, 2024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Preeti Roy</a:t>
                      </a:r>
                    </a:p>
                  </a:txBody>
                  <a:tcPr/>
                </a:tc>
                <a:extLst>
                  <a:ext uri="{0D108BD9-81ED-4DB2-BD59-A6C34878D82A}">
                    <a16:rowId xmlns:a16="http://schemas.microsoft.com/office/drawing/2014/main" val="1410959258"/>
                  </a:ext>
                </a:extLst>
              </a:tr>
              <a:tr h="683785">
                <a:tc>
                  <a:txBody>
                    <a:bodyPr/>
                    <a:lstStyle/>
                    <a:p>
                      <a:endParaRPr lang="en-US" sz="1200" dirty="0"/>
                    </a:p>
                    <a:p>
                      <a:r>
                        <a:rPr lang="en-US" sz="1200" dirty="0"/>
                        <a:t>9:25 AM-9:55 AM</a:t>
                      </a:r>
                    </a:p>
                  </a:txBody>
                  <a:tcPr/>
                </a:tc>
                <a:tc>
                  <a:txBody>
                    <a:bodyPr/>
                    <a:lstStyle/>
                    <a:p>
                      <a:endParaRPr lang="en-US" sz="1200" dirty="0"/>
                    </a:p>
                    <a:p>
                      <a:r>
                        <a:rPr lang="en-US" sz="1200" dirty="0"/>
                        <a:t>Demo on STAM and CTMS modules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Dr. Dominic Nathan</a:t>
                      </a:r>
                    </a:p>
                  </a:txBody>
                  <a:tcPr/>
                </a:tc>
                <a:extLst>
                  <a:ext uri="{0D108BD9-81ED-4DB2-BD59-A6C34878D82A}">
                    <a16:rowId xmlns:a16="http://schemas.microsoft.com/office/drawing/2014/main" val="126472601"/>
                  </a:ext>
                </a:extLst>
              </a:tr>
              <a:tr h="683785">
                <a:tc>
                  <a:txBody>
                    <a:bodyPr/>
                    <a:lstStyle/>
                    <a:p>
                      <a:endParaRPr lang="en-US" sz="1200" dirty="0"/>
                    </a:p>
                    <a:p>
                      <a:r>
                        <a:rPr lang="en-US" sz="1200" dirty="0"/>
                        <a:t>9:55 AM-10:00 AM</a:t>
                      </a:r>
                    </a:p>
                  </a:txBody>
                  <a:tcPr/>
                </a:tc>
                <a:tc>
                  <a:txBody>
                    <a:bodyPr/>
                    <a:lstStyle/>
                    <a:p>
                      <a:endParaRPr lang="en-US" sz="1200" dirty="0"/>
                    </a:p>
                    <a:p>
                      <a:r>
                        <a:rPr lang="en-US" sz="1200" dirty="0"/>
                        <a:t>Closing Remarks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p>
                    <a:p>
                      <a:r>
                        <a:rPr lang="en-US" sz="1200" dirty="0"/>
                        <a:t>Dr. Matthew McAuliffe</a:t>
                      </a:r>
                    </a:p>
                  </a:txBody>
                  <a:tcPr/>
                </a:tc>
                <a:extLst>
                  <a:ext uri="{0D108BD9-81ED-4DB2-BD59-A6C34878D82A}">
                    <a16:rowId xmlns:a16="http://schemas.microsoft.com/office/drawing/2014/main" val="106960233"/>
                  </a:ext>
                </a:extLst>
              </a:tr>
            </a:tbl>
          </a:graphicData>
        </a:graphic>
      </p:graphicFrame>
    </p:spTree>
    <p:extLst>
      <p:ext uri="{BB962C8B-B14F-4D97-AF65-F5344CB8AC3E}">
        <p14:creationId xmlns:p14="http://schemas.microsoft.com/office/powerpoint/2010/main" val="242927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342C-3E01-35B4-0DB5-384E1149E961}"/>
              </a:ext>
            </a:extLst>
          </p:cNvPr>
          <p:cNvSpPr>
            <a:spLocks noGrp="1"/>
          </p:cNvSpPr>
          <p:nvPr>
            <p:ph type="title"/>
          </p:nvPr>
        </p:nvSpPr>
        <p:spPr/>
        <p:txBody>
          <a:bodyPr/>
          <a:lstStyle/>
          <a:p>
            <a:r>
              <a:rPr lang="en-US" dirty="0"/>
              <a:t>Reports</a:t>
            </a:r>
          </a:p>
        </p:txBody>
      </p:sp>
      <p:pic>
        <p:nvPicPr>
          <p:cNvPr id="4" name="Picture 3">
            <a:extLst>
              <a:ext uri="{FF2B5EF4-FFF2-40B4-BE49-F238E27FC236}">
                <a16:creationId xmlns:a16="http://schemas.microsoft.com/office/drawing/2014/main" id="{FC4CE3F8-DD55-A49E-52CB-03A656B1EF56}"/>
              </a:ext>
            </a:extLst>
          </p:cNvPr>
          <p:cNvPicPr>
            <a:picLocks noChangeAspect="1"/>
          </p:cNvPicPr>
          <p:nvPr/>
        </p:nvPicPr>
        <p:blipFill>
          <a:blip r:embed="rId2"/>
          <a:stretch>
            <a:fillRect/>
          </a:stretch>
        </p:blipFill>
        <p:spPr>
          <a:xfrm>
            <a:off x="169747" y="2470994"/>
            <a:ext cx="8629976" cy="3085646"/>
          </a:xfrm>
          <a:prstGeom prst="rect">
            <a:avLst/>
          </a:prstGeom>
        </p:spPr>
      </p:pic>
    </p:spTree>
    <p:extLst>
      <p:ext uri="{BB962C8B-B14F-4D97-AF65-F5344CB8AC3E}">
        <p14:creationId xmlns:p14="http://schemas.microsoft.com/office/powerpoint/2010/main" val="10358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F897-1782-1BE5-B40D-CBCE4AD046BA}"/>
              </a:ext>
            </a:extLst>
          </p:cNvPr>
          <p:cNvSpPr>
            <a:spLocks noGrp="1"/>
          </p:cNvSpPr>
          <p:nvPr>
            <p:ph type="title"/>
          </p:nvPr>
        </p:nvSpPr>
        <p:spPr>
          <a:xfrm>
            <a:off x="628650" y="781875"/>
            <a:ext cx="7886700" cy="1325563"/>
          </a:xfrm>
        </p:spPr>
        <p:txBody>
          <a:bodyPr/>
          <a:lstStyle/>
          <a:p>
            <a:r>
              <a:rPr lang="en-US" dirty="0"/>
              <a:t>Brain Repository – Case Intake</a:t>
            </a:r>
          </a:p>
        </p:txBody>
      </p:sp>
      <p:pic>
        <p:nvPicPr>
          <p:cNvPr id="5" name="Picture 4">
            <a:extLst>
              <a:ext uri="{FF2B5EF4-FFF2-40B4-BE49-F238E27FC236}">
                <a16:creationId xmlns:a16="http://schemas.microsoft.com/office/drawing/2014/main" id="{117AF326-EADD-0FF1-B3CA-6BF501D72B10}"/>
              </a:ext>
            </a:extLst>
          </p:cNvPr>
          <p:cNvPicPr>
            <a:picLocks noChangeAspect="1"/>
          </p:cNvPicPr>
          <p:nvPr/>
        </p:nvPicPr>
        <p:blipFill>
          <a:blip r:embed="rId2"/>
          <a:stretch>
            <a:fillRect/>
          </a:stretch>
        </p:blipFill>
        <p:spPr>
          <a:xfrm>
            <a:off x="1028776" y="1946954"/>
            <a:ext cx="5702530" cy="4525455"/>
          </a:xfrm>
          <a:prstGeom prst="rect">
            <a:avLst/>
          </a:prstGeom>
        </p:spPr>
      </p:pic>
    </p:spTree>
    <p:extLst>
      <p:ext uri="{BB962C8B-B14F-4D97-AF65-F5344CB8AC3E}">
        <p14:creationId xmlns:p14="http://schemas.microsoft.com/office/powerpoint/2010/main" val="3767379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24BD-1479-7EC0-187B-7FA5407F516E}"/>
              </a:ext>
            </a:extLst>
          </p:cNvPr>
          <p:cNvSpPr>
            <a:spLocks noGrp="1"/>
          </p:cNvSpPr>
          <p:nvPr>
            <p:ph type="title"/>
          </p:nvPr>
        </p:nvSpPr>
        <p:spPr>
          <a:xfrm>
            <a:off x="628650" y="737807"/>
            <a:ext cx="7886700" cy="1325563"/>
          </a:xfrm>
        </p:spPr>
        <p:txBody>
          <a:bodyPr/>
          <a:lstStyle/>
          <a:p>
            <a:r>
              <a:rPr lang="en-US" dirty="0"/>
              <a:t>Brain Repository – Case History</a:t>
            </a:r>
          </a:p>
        </p:txBody>
      </p:sp>
      <p:pic>
        <p:nvPicPr>
          <p:cNvPr id="4" name="Picture 3">
            <a:extLst>
              <a:ext uri="{FF2B5EF4-FFF2-40B4-BE49-F238E27FC236}">
                <a16:creationId xmlns:a16="http://schemas.microsoft.com/office/drawing/2014/main" id="{C7F8E742-387A-1905-7B4D-2E1BDC16688C}"/>
              </a:ext>
            </a:extLst>
          </p:cNvPr>
          <p:cNvPicPr>
            <a:picLocks noChangeAspect="1"/>
          </p:cNvPicPr>
          <p:nvPr/>
        </p:nvPicPr>
        <p:blipFill>
          <a:blip r:embed="rId2"/>
          <a:stretch>
            <a:fillRect/>
          </a:stretch>
        </p:blipFill>
        <p:spPr>
          <a:xfrm>
            <a:off x="1157307" y="1808212"/>
            <a:ext cx="5727700" cy="4394200"/>
          </a:xfrm>
          <a:prstGeom prst="rect">
            <a:avLst/>
          </a:prstGeom>
        </p:spPr>
      </p:pic>
    </p:spTree>
    <p:extLst>
      <p:ext uri="{BB962C8B-B14F-4D97-AF65-F5344CB8AC3E}">
        <p14:creationId xmlns:p14="http://schemas.microsoft.com/office/powerpoint/2010/main" val="120747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988A-AD9C-C5B1-0824-E922EC4E746A}"/>
              </a:ext>
            </a:extLst>
          </p:cNvPr>
          <p:cNvSpPr>
            <a:spLocks noGrp="1"/>
          </p:cNvSpPr>
          <p:nvPr>
            <p:ph type="title"/>
          </p:nvPr>
        </p:nvSpPr>
        <p:spPr>
          <a:xfrm>
            <a:off x="628650" y="737807"/>
            <a:ext cx="7886700" cy="1325563"/>
          </a:xfrm>
        </p:spPr>
        <p:txBody>
          <a:bodyPr/>
          <a:lstStyle/>
          <a:p>
            <a:r>
              <a:rPr lang="en-US" dirty="0"/>
              <a:t>Brain Repository - Grossing</a:t>
            </a:r>
          </a:p>
        </p:txBody>
      </p:sp>
      <p:pic>
        <p:nvPicPr>
          <p:cNvPr id="4" name="Picture 3">
            <a:extLst>
              <a:ext uri="{FF2B5EF4-FFF2-40B4-BE49-F238E27FC236}">
                <a16:creationId xmlns:a16="http://schemas.microsoft.com/office/drawing/2014/main" id="{3C4D25B9-BA82-B1CB-FF1B-9185BDFEA687}"/>
              </a:ext>
            </a:extLst>
          </p:cNvPr>
          <p:cNvPicPr>
            <a:picLocks noChangeAspect="1"/>
          </p:cNvPicPr>
          <p:nvPr/>
        </p:nvPicPr>
        <p:blipFill>
          <a:blip r:embed="rId2"/>
          <a:stretch>
            <a:fillRect/>
          </a:stretch>
        </p:blipFill>
        <p:spPr>
          <a:xfrm>
            <a:off x="628650" y="2063369"/>
            <a:ext cx="8179184" cy="3709469"/>
          </a:xfrm>
          <a:prstGeom prst="rect">
            <a:avLst/>
          </a:prstGeom>
        </p:spPr>
      </p:pic>
    </p:spTree>
    <p:extLst>
      <p:ext uri="{BB962C8B-B14F-4D97-AF65-F5344CB8AC3E}">
        <p14:creationId xmlns:p14="http://schemas.microsoft.com/office/powerpoint/2010/main" val="731244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E508-4D64-A0A9-C25E-DCFF27797066}"/>
              </a:ext>
            </a:extLst>
          </p:cNvPr>
          <p:cNvSpPr>
            <a:spLocks noGrp="1"/>
          </p:cNvSpPr>
          <p:nvPr>
            <p:ph type="title"/>
          </p:nvPr>
        </p:nvSpPr>
        <p:spPr/>
        <p:txBody>
          <a:bodyPr/>
          <a:lstStyle/>
          <a:p>
            <a:r>
              <a:rPr lang="en-US" dirty="0"/>
              <a:t>Brain Repository - Histology</a:t>
            </a:r>
          </a:p>
        </p:txBody>
      </p:sp>
      <p:pic>
        <p:nvPicPr>
          <p:cNvPr id="4" name="Picture 3">
            <a:extLst>
              <a:ext uri="{FF2B5EF4-FFF2-40B4-BE49-F238E27FC236}">
                <a16:creationId xmlns:a16="http://schemas.microsoft.com/office/drawing/2014/main" id="{898C7DCB-7D98-3B16-B9A1-1DC1C22E1BD7}"/>
              </a:ext>
            </a:extLst>
          </p:cNvPr>
          <p:cNvPicPr>
            <a:picLocks noChangeAspect="1"/>
          </p:cNvPicPr>
          <p:nvPr/>
        </p:nvPicPr>
        <p:blipFill>
          <a:blip r:embed="rId2"/>
          <a:stretch>
            <a:fillRect/>
          </a:stretch>
        </p:blipFill>
        <p:spPr>
          <a:xfrm>
            <a:off x="628649" y="2177973"/>
            <a:ext cx="7182309" cy="4236569"/>
          </a:xfrm>
          <a:prstGeom prst="rect">
            <a:avLst/>
          </a:prstGeom>
        </p:spPr>
      </p:pic>
    </p:spTree>
    <p:extLst>
      <p:ext uri="{BB962C8B-B14F-4D97-AF65-F5344CB8AC3E}">
        <p14:creationId xmlns:p14="http://schemas.microsoft.com/office/powerpoint/2010/main" val="2839523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48C4-3112-E7DD-AB70-5A25DA82FD0F}"/>
              </a:ext>
            </a:extLst>
          </p:cNvPr>
          <p:cNvSpPr>
            <a:spLocks noGrp="1"/>
          </p:cNvSpPr>
          <p:nvPr>
            <p:ph type="title"/>
          </p:nvPr>
        </p:nvSpPr>
        <p:spPr>
          <a:xfrm>
            <a:off x="418985" y="947127"/>
            <a:ext cx="8504678" cy="1325563"/>
          </a:xfrm>
        </p:spPr>
        <p:txBody>
          <a:bodyPr/>
          <a:lstStyle/>
          <a:p>
            <a:r>
              <a:rPr lang="en-US" dirty="0"/>
              <a:t>Brain Repository – Tissue Request/Shipment Tracking</a:t>
            </a:r>
          </a:p>
        </p:txBody>
      </p:sp>
      <p:pic>
        <p:nvPicPr>
          <p:cNvPr id="4" name="Picture 3">
            <a:extLst>
              <a:ext uri="{FF2B5EF4-FFF2-40B4-BE49-F238E27FC236}">
                <a16:creationId xmlns:a16="http://schemas.microsoft.com/office/drawing/2014/main" id="{9A0E5881-D6DF-1593-A9B3-7FB7CAB60302}"/>
              </a:ext>
            </a:extLst>
          </p:cNvPr>
          <p:cNvPicPr>
            <a:picLocks noChangeAspect="1"/>
          </p:cNvPicPr>
          <p:nvPr/>
        </p:nvPicPr>
        <p:blipFill>
          <a:blip r:embed="rId2"/>
          <a:stretch>
            <a:fillRect/>
          </a:stretch>
        </p:blipFill>
        <p:spPr>
          <a:xfrm>
            <a:off x="983867" y="2272690"/>
            <a:ext cx="6043558" cy="4010212"/>
          </a:xfrm>
          <a:prstGeom prst="rect">
            <a:avLst/>
          </a:prstGeom>
        </p:spPr>
      </p:pic>
    </p:spTree>
    <p:extLst>
      <p:ext uri="{BB962C8B-B14F-4D97-AF65-F5344CB8AC3E}">
        <p14:creationId xmlns:p14="http://schemas.microsoft.com/office/powerpoint/2010/main" val="53935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2E58-ED1A-29A5-C6FA-B4180FE089A6}"/>
              </a:ext>
            </a:extLst>
          </p:cNvPr>
          <p:cNvSpPr>
            <a:spLocks noGrp="1"/>
          </p:cNvSpPr>
          <p:nvPr>
            <p:ph type="title"/>
          </p:nvPr>
        </p:nvSpPr>
        <p:spPr>
          <a:xfrm>
            <a:off x="686602" y="818305"/>
            <a:ext cx="7886700" cy="1325563"/>
          </a:xfrm>
        </p:spPr>
        <p:txBody>
          <a:bodyPr/>
          <a:lstStyle/>
          <a:p>
            <a:r>
              <a:rPr lang="en-US" dirty="0"/>
              <a:t>Brain Repository - NOKI</a:t>
            </a:r>
          </a:p>
        </p:txBody>
      </p:sp>
      <p:pic>
        <p:nvPicPr>
          <p:cNvPr id="4" name="Picture 3">
            <a:extLst>
              <a:ext uri="{FF2B5EF4-FFF2-40B4-BE49-F238E27FC236}">
                <a16:creationId xmlns:a16="http://schemas.microsoft.com/office/drawing/2014/main" id="{DB205F4F-927A-CE05-982E-CD730E3835B6}"/>
              </a:ext>
            </a:extLst>
          </p:cNvPr>
          <p:cNvPicPr>
            <a:picLocks noChangeAspect="1"/>
          </p:cNvPicPr>
          <p:nvPr/>
        </p:nvPicPr>
        <p:blipFill>
          <a:blip r:embed="rId2"/>
          <a:stretch>
            <a:fillRect/>
          </a:stretch>
        </p:blipFill>
        <p:spPr>
          <a:xfrm>
            <a:off x="744556" y="2143868"/>
            <a:ext cx="7770793" cy="4231769"/>
          </a:xfrm>
          <a:prstGeom prst="rect">
            <a:avLst/>
          </a:prstGeom>
        </p:spPr>
      </p:pic>
    </p:spTree>
    <p:extLst>
      <p:ext uri="{BB962C8B-B14F-4D97-AF65-F5344CB8AC3E}">
        <p14:creationId xmlns:p14="http://schemas.microsoft.com/office/powerpoint/2010/main" val="2271923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A802-F830-E1AB-EE2E-49B4699827C5}"/>
              </a:ext>
            </a:extLst>
          </p:cNvPr>
          <p:cNvSpPr>
            <a:spLocks noGrp="1"/>
          </p:cNvSpPr>
          <p:nvPr>
            <p:ph type="title"/>
          </p:nvPr>
        </p:nvSpPr>
        <p:spPr/>
        <p:txBody>
          <a:bodyPr/>
          <a:lstStyle/>
          <a:p>
            <a:r>
              <a:rPr lang="en-US" dirty="0"/>
              <a:t>Analysis</a:t>
            </a:r>
          </a:p>
        </p:txBody>
      </p:sp>
      <p:pic>
        <p:nvPicPr>
          <p:cNvPr id="4" name="Picture 3">
            <a:extLst>
              <a:ext uri="{FF2B5EF4-FFF2-40B4-BE49-F238E27FC236}">
                <a16:creationId xmlns:a16="http://schemas.microsoft.com/office/drawing/2014/main" id="{D6EB6800-FC46-AE0B-A205-3F46572FC4E6}"/>
              </a:ext>
            </a:extLst>
          </p:cNvPr>
          <p:cNvPicPr>
            <a:picLocks noChangeAspect="1"/>
          </p:cNvPicPr>
          <p:nvPr/>
        </p:nvPicPr>
        <p:blipFill>
          <a:blip r:embed="rId2"/>
          <a:stretch>
            <a:fillRect/>
          </a:stretch>
        </p:blipFill>
        <p:spPr>
          <a:xfrm>
            <a:off x="388344" y="2470994"/>
            <a:ext cx="8559864" cy="3015406"/>
          </a:xfrm>
          <a:prstGeom prst="rect">
            <a:avLst/>
          </a:prstGeom>
        </p:spPr>
      </p:pic>
      <p:pic>
        <p:nvPicPr>
          <p:cNvPr id="5" name="Picture 4">
            <a:extLst>
              <a:ext uri="{FF2B5EF4-FFF2-40B4-BE49-F238E27FC236}">
                <a16:creationId xmlns:a16="http://schemas.microsoft.com/office/drawing/2014/main" id="{6FE37F9E-0377-FECF-A284-7EF271946DDB}"/>
              </a:ext>
            </a:extLst>
          </p:cNvPr>
          <p:cNvPicPr>
            <a:picLocks noChangeAspect="1"/>
          </p:cNvPicPr>
          <p:nvPr/>
        </p:nvPicPr>
        <p:blipFill>
          <a:blip r:embed="rId3"/>
          <a:stretch>
            <a:fillRect/>
          </a:stretch>
        </p:blipFill>
        <p:spPr>
          <a:xfrm>
            <a:off x="2940579" y="1371600"/>
            <a:ext cx="3860800" cy="4711700"/>
          </a:xfrm>
          <a:prstGeom prst="rect">
            <a:avLst/>
          </a:prstGeom>
        </p:spPr>
      </p:pic>
    </p:spTree>
    <p:extLst>
      <p:ext uri="{BB962C8B-B14F-4D97-AF65-F5344CB8AC3E}">
        <p14:creationId xmlns:p14="http://schemas.microsoft.com/office/powerpoint/2010/main" val="297525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EC6D-B910-6002-597D-D2F7E6211077}"/>
              </a:ext>
            </a:extLst>
          </p:cNvPr>
          <p:cNvSpPr>
            <a:spLocks noGrp="1"/>
          </p:cNvSpPr>
          <p:nvPr>
            <p:ph type="title"/>
          </p:nvPr>
        </p:nvSpPr>
        <p:spPr>
          <a:xfrm>
            <a:off x="386279" y="649672"/>
            <a:ext cx="7886700" cy="1325563"/>
          </a:xfrm>
        </p:spPr>
        <p:txBody>
          <a:bodyPr/>
          <a:lstStyle/>
          <a:p>
            <a:r>
              <a:rPr lang="en-US" dirty="0"/>
              <a:t>Report Generator </a:t>
            </a:r>
          </a:p>
        </p:txBody>
      </p:sp>
      <p:pic>
        <p:nvPicPr>
          <p:cNvPr id="4" name="Picture 3">
            <a:extLst>
              <a:ext uri="{FF2B5EF4-FFF2-40B4-BE49-F238E27FC236}">
                <a16:creationId xmlns:a16="http://schemas.microsoft.com/office/drawing/2014/main" id="{7BE59350-EAA2-4230-4582-68C20DEF1A9C}"/>
              </a:ext>
            </a:extLst>
          </p:cNvPr>
          <p:cNvPicPr>
            <a:picLocks noChangeAspect="1"/>
          </p:cNvPicPr>
          <p:nvPr/>
        </p:nvPicPr>
        <p:blipFill>
          <a:blip r:embed="rId2"/>
          <a:stretch>
            <a:fillRect/>
          </a:stretch>
        </p:blipFill>
        <p:spPr>
          <a:xfrm>
            <a:off x="2907764" y="1616654"/>
            <a:ext cx="5365215" cy="4767621"/>
          </a:xfrm>
          <a:prstGeom prst="rect">
            <a:avLst/>
          </a:prstGeom>
        </p:spPr>
      </p:pic>
    </p:spTree>
    <p:extLst>
      <p:ext uri="{BB962C8B-B14F-4D97-AF65-F5344CB8AC3E}">
        <p14:creationId xmlns:p14="http://schemas.microsoft.com/office/powerpoint/2010/main" val="2876500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E59C-6A1A-3F21-5D57-CFF997B9C0EF}"/>
              </a:ext>
            </a:extLst>
          </p:cNvPr>
          <p:cNvSpPr>
            <a:spLocks noGrp="1"/>
          </p:cNvSpPr>
          <p:nvPr>
            <p:ph type="title"/>
          </p:nvPr>
        </p:nvSpPr>
        <p:spPr>
          <a:xfrm>
            <a:off x="353228" y="759841"/>
            <a:ext cx="7886700" cy="1325563"/>
          </a:xfrm>
        </p:spPr>
        <p:txBody>
          <a:bodyPr/>
          <a:lstStyle/>
          <a:p>
            <a:r>
              <a:rPr lang="en-US" dirty="0"/>
              <a:t>Report Generator </a:t>
            </a:r>
          </a:p>
        </p:txBody>
      </p:sp>
      <p:pic>
        <p:nvPicPr>
          <p:cNvPr id="4" name="Picture 3">
            <a:extLst>
              <a:ext uri="{FF2B5EF4-FFF2-40B4-BE49-F238E27FC236}">
                <a16:creationId xmlns:a16="http://schemas.microsoft.com/office/drawing/2014/main" id="{66B48FEF-0BE5-C120-A719-A70105B11ED9}"/>
              </a:ext>
            </a:extLst>
          </p:cNvPr>
          <p:cNvPicPr>
            <a:picLocks noChangeAspect="1"/>
          </p:cNvPicPr>
          <p:nvPr/>
        </p:nvPicPr>
        <p:blipFill>
          <a:blip r:embed="rId2"/>
          <a:stretch>
            <a:fillRect/>
          </a:stretch>
        </p:blipFill>
        <p:spPr>
          <a:xfrm>
            <a:off x="2040186" y="1686570"/>
            <a:ext cx="6343650" cy="4696974"/>
          </a:xfrm>
          <a:prstGeom prst="rect">
            <a:avLst/>
          </a:prstGeom>
        </p:spPr>
      </p:pic>
    </p:spTree>
    <p:extLst>
      <p:ext uri="{BB962C8B-B14F-4D97-AF65-F5344CB8AC3E}">
        <p14:creationId xmlns:p14="http://schemas.microsoft.com/office/powerpoint/2010/main" val="222051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71F51B-03C7-9E36-1022-F2754EF5DE21}"/>
              </a:ext>
            </a:extLst>
          </p:cNvPr>
          <p:cNvSpPr txBox="1"/>
          <p:nvPr/>
        </p:nvSpPr>
        <p:spPr>
          <a:xfrm>
            <a:off x="398823" y="3176179"/>
            <a:ext cx="6122382"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Matthew J. McAuliffe, PhD (Biomedical Engineering)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Chief, Scientific Applications Services (SAS), CIT</a:t>
            </a:r>
          </a:p>
        </p:txBody>
      </p:sp>
      <p:pic>
        <p:nvPicPr>
          <p:cNvPr id="9" name="Picture 8" descr="A close-up of a logo&#10;&#10;Description automatically generated">
            <a:extLst>
              <a:ext uri="{FF2B5EF4-FFF2-40B4-BE49-F238E27FC236}">
                <a16:creationId xmlns:a16="http://schemas.microsoft.com/office/drawing/2014/main" id="{7ED2337C-1351-60F5-27FE-58FEDBD8E857}"/>
              </a:ext>
            </a:extLst>
          </p:cNvPr>
          <p:cNvPicPr>
            <a:picLocks noChangeAspect="1"/>
          </p:cNvPicPr>
          <p:nvPr/>
        </p:nvPicPr>
        <p:blipFill>
          <a:blip r:embed="rId4"/>
          <a:stretch>
            <a:fillRect/>
          </a:stretch>
        </p:blipFill>
        <p:spPr>
          <a:xfrm>
            <a:off x="7273636" y="1309366"/>
            <a:ext cx="1625970" cy="574739"/>
          </a:xfrm>
          <a:prstGeom prst="rect">
            <a:avLst/>
          </a:prstGeom>
        </p:spPr>
      </p:pic>
      <p:pic>
        <p:nvPicPr>
          <p:cNvPr id="11" name="Picture 10" descr="A logo for a company&#10;&#10;Description automatically generated">
            <a:extLst>
              <a:ext uri="{FF2B5EF4-FFF2-40B4-BE49-F238E27FC236}">
                <a16:creationId xmlns:a16="http://schemas.microsoft.com/office/drawing/2014/main" id="{89158319-34BC-FA31-671D-7FEC6B30F71B}"/>
              </a:ext>
            </a:extLst>
          </p:cNvPr>
          <p:cNvPicPr>
            <a:picLocks noChangeAspect="1"/>
          </p:cNvPicPr>
          <p:nvPr/>
        </p:nvPicPr>
        <p:blipFill>
          <a:blip r:embed="rId5"/>
          <a:stretch>
            <a:fillRect/>
          </a:stretch>
        </p:blipFill>
        <p:spPr>
          <a:xfrm>
            <a:off x="7684794" y="424637"/>
            <a:ext cx="1096259" cy="404524"/>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C38E777C-D5EE-1337-849C-3A95C736BB13}"/>
              </a:ext>
            </a:extLst>
          </p:cNvPr>
          <p:cNvPicPr>
            <a:picLocks noChangeAspect="1"/>
          </p:cNvPicPr>
          <p:nvPr/>
        </p:nvPicPr>
        <p:blipFill>
          <a:blip r:embed="rId6"/>
          <a:stretch>
            <a:fillRect/>
          </a:stretch>
        </p:blipFill>
        <p:spPr>
          <a:xfrm>
            <a:off x="7177630" y="2364311"/>
            <a:ext cx="1721976" cy="399574"/>
          </a:xfrm>
          <a:prstGeom prst="rect">
            <a:avLst/>
          </a:prstGeom>
        </p:spPr>
      </p:pic>
      <p:pic>
        <p:nvPicPr>
          <p:cNvPr id="17" name="Picture 16" descr="A close-up of a logo&#10;&#10;Description automatically generated">
            <a:extLst>
              <a:ext uri="{FF2B5EF4-FFF2-40B4-BE49-F238E27FC236}">
                <a16:creationId xmlns:a16="http://schemas.microsoft.com/office/drawing/2014/main" id="{F1ED0FD4-0925-684F-F53F-117E0AC3EF41}"/>
              </a:ext>
            </a:extLst>
          </p:cNvPr>
          <p:cNvPicPr>
            <a:picLocks noChangeAspect="1"/>
          </p:cNvPicPr>
          <p:nvPr/>
        </p:nvPicPr>
        <p:blipFill>
          <a:blip r:embed="rId7"/>
          <a:stretch>
            <a:fillRect/>
          </a:stretch>
        </p:blipFill>
        <p:spPr>
          <a:xfrm>
            <a:off x="7938655" y="4745477"/>
            <a:ext cx="960951" cy="299312"/>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6E7C9AEC-B954-4E92-4811-AD932A4BB653}"/>
              </a:ext>
            </a:extLst>
          </p:cNvPr>
          <p:cNvPicPr>
            <a:picLocks noChangeAspect="1"/>
          </p:cNvPicPr>
          <p:nvPr/>
        </p:nvPicPr>
        <p:blipFill>
          <a:blip r:embed="rId8"/>
          <a:stretch>
            <a:fillRect/>
          </a:stretch>
        </p:blipFill>
        <p:spPr>
          <a:xfrm>
            <a:off x="7479798" y="3865697"/>
            <a:ext cx="1556133" cy="574739"/>
          </a:xfrm>
          <a:prstGeom prst="rect">
            <a:avLst/>
          </a:prstGeom>
        </p:spPr>
      </p:pic>
      <p:sp>
        <p:nvSpPr>
          <p:cNvPr id="3" name="TextBox 2">
            <a:extLst>
              <a:ext uri="{FF2B5EF4-FFF2-40B4-BE49-F238E27FC236}">
                <a16:creationId xmlns:a16="http://schemas.microsoft.com/office/drawing/2014/main" id="{C27B5DED-6639-C2BE-D3E2-B6609F47AACF}"/>
              </a:ext>
            </a:extLst>
          </p:cNvPr>
          <p:cNvSpPr txBox="1"/>
          <p:nvPr/>
        </p:nvSpPr>
        <p:spPr>
          <a:xfrm>
            <a:off x="374262" y="2117554"/>
            <a:ext cx="61469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BRICS - Brief Introduction</a:t>
            </a:r>
            <a:endPar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descr="A logo with text on it&#10;&#10;Description automatically generated">
            <a:extLst>
              <a:ext uri="{FF2B5EF4-FFF2-40B4-BE49-F238E27FC236}">
                <a16:creationId xmlns:a16="http://schemas.microsoft.com/office/drawing/2014/main" id="{4CF0293D-EFCD-E292-C8D2-E40E308250B6}"/>
              </a:ext>
            </a:extLst>
          </p:cNvPr>
          <p:cNvPicPr>
            <a:picLocks noChangeAspect="1"/>
          </p:cNvPicPr>
          <p:nvPr/>
        </p:nvPicPr>
        <p:blipFill>
          <a:blip r:embed="rId9" cstate="print"/>
          <a:stretch>
            <a:fillRect/>
          </a:stretch>
        </p:blipFill>
        <p:spPr>
          <a:xfrm>
            <a:off x="7684794" y="3108615"/>
            <a:ext cx="839774" cy="535936"/>
          </a:xfrm>
          <a:prstGeom prst="rect">
            <a:avLst/>
          </a:prstGeom>
        </p:spPr>
      </p:pic>
      <p:sp>
        <p:nvSpPr>
          <p:cNvPr id="4" name="TextBox 3">
            <a:extLst>
              <a:ext uri="{FF2B5EF4-FFF2-40B4-BE49-F238E27FC236}">
                <a16:creationId xmlns:a16="http://schemas.microsoft.com/office/drawing/2014/main" id="{FFBEDCB4-1EED-18BF-3FD0-7CA6D7215123}"/>
              </a:ext>
            </a:extLst>
          </p:cNvPr>
          <p:cNvSpPr txBox="1"/>
          <p:nvPr/>
        </p:nvSpPr>
        <p:spPr>
          <a:xfrm>
            <a:off x="2286000" y="5044789"/>
            <a:ext cx="4572000" cy="923330"/>
          </a:xfrm>
          <a:prstGeom prst="rect">
            <a:avLst/>
          </a:prstGeom>
          <a:noFill/>
        </p:spPr>
        <p:txBody>
          <a:bodyPr wrap="square">
            <a:spAutoFit/>
          </a:bodyPr>
          <a:lstStyle/>
          <a:p>
            <a:r>
              <a:rPr lang="en-US">
                <a:solidFill>
                  <a:schemeClr val="bg1"/>
                </a:solidFill>
                <a:hlinkClick r:id="rId10">
                  <a:extLst>
                    <a:ext uri="{A12FA001-AC4F-418D-AE19-62706E023703}">
                      <ahyp:hlinkClr xmlns:ahyp="http://schemas.microsoft.com/office/drawing/2018/hyperlinkcolor" val="tx"/>
                    </a:ext>
                  </a:extLst>
                </a:hlinkClick>
              </a:rPr>
              <a:t>Home | BRICS (nih.gov)</a:t>
            </a:r>
            <a:endParaRPr lang="en-US">
              <a:solidFill>
                <a:schemeClr val="bg1"/>
              </a:solidFill>
            </a:endParaRPr>
          </a:p>
          <a:p>
            <a:r>
              <a:rPr lang="en-US">
                <a:solidFill>
                  <a:schemeClr val="bg1"/>
                </a:solidFill>
                <a:hlinkClick r:id="rId10">
                  <a:extLst>
                    <a:ext uri="{A12FA001-AC4F-418D-AE19-62706E023703}">
                      <ahyp:hlinkClr xmlns:ahyp="http://schemas.microsoft.com/office/drawing/2018/hyperlinkcolor" val="tx"/>
                    </a:ext>
                  </a:extLst>
                </a:hlinkClick>
              </a:rPr>
              <a:t>https://brics.cit.nih.gov</a:t>
            </a:r>
            <a:endParaRPr lang="en-US">
              <a:solidFill>
                <a:schemeClr val="bg1"/>
              </a:solidFill>
            </a:endParaRPr>
          </a:p>
          <a:p>
            <a:endParaRPr lang="en-US"/>
          </a:p>
        </p:txBody>
      </p:sp>
    </p:spTree>
    <p:extLst>
      <p:ext uri="{BB962C8B-B14F-4D97-AF65-F5344CB8AC3E}">
        <p14:creationId xmlns:p14="http://schemas.microsoft.com/office/powerpoint/2010/main" val="949871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9BEC-15CE-155D-4B98-BB5F34D5956C}"/>
              </a:ext>
            </a:extLst>
          </p:cNvPr>
          <p:cNvSpPr>
            <a:spLocks noGrp="1"/>
          </p:cNvSpPr>
          <p:nvPr>
            <p:ph type="title"/>
          </p:nvPr>
        </p:nvSpPr>
        <p:spPr>
          <a:xfrm>
            <a:off x="5486772" y="162841"/>
            <a:ext cx="3061523" cy="313816"/>
          </a:xfrm>
        </p:spPr>
        <p:txBody>
          <a:bodyPr>
            <a:normAutofit fontScale="90000"/>
          </a:bodyPr>
          <a:lstStyle/>
          <a:p>
            <a:pPr algn="ctr"/>
            <a:r>
              <a:rPr lang="en-US" sz="2000" b="1" dirty="0"/>
              <a:t>Acknowledgements</a:t>
            </a:r>
          </a:p>
        </p:txBody>
      </p:sp>
      <p:sp>
        <p:nvSpPr>
          <p:cNvPr id="3" name="TextBox 2">
            <a:extLst>
              <a:ext uri="{FF2B5EF4-FFF2-40B4-BE49-F238E27FC236}">
                <a16:creationId xmlns:a16="http://schemas.microsoft.com/office/drawing/2014/main" id="{C6366301-CEAA-1AB0-2B97-E9DE8CB36533}"/>
              </a:ext>
            </a:extLst>
          </p:cNvPr>
          <p:cNvSpPr txBox="1"/>
          <p:nvPr/>
        </p:nvSpPr>
        <p:spPr>
          <a:xfrm>
            <a:off x="197400" y="1995596"/>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Dominic Nathan,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PHD Lead</a:t>
            </a:r>
          </a:p>
        </p:txBody>
      </p:sp>
      <p:sp>
        <p:nvSpPr>
          <p:cNvPr id="7" name="TextBox 6">
            <a:extLst>
              <a:ext uri="{FF2B5EF4-FFF2-40B4-BE49-F238E27FC236}">
                <a16:creationId xmlns:a16="http://schemas.microsoft.com/office/drawing/2014/main" id="{33A5EF24-280B-D24F-799D-C0B15F86271A}"/>
              </a:ext>
            </a:extLst>
          </p:cNvPr>
          <p:cNvSpPr txBox="1"/>
          <p:nvPr/>
        </p:nvSpPr>
        <p:spPr>
          <a:xfrm>
            <a:off x="869785"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Lan Wang</a:t>
            </a:r>
          </a:p>
        </p:txBody>
      </p:sp>
      <p:sp>
        <p:nvSpPr>
          <p:cNvPr id="13" name="TextBox 12">
            <a:extLst>
              <a:ext uri="{FF2B5EF4-FFF2-40B4-BE49-F238E27FC236}">
                <a16:creationId xmlns:a16="http://schemas.microsoft.com/office/drawing/2014/main" id="{0CB51A73-FD18-084B-DF41-8257C20A867A}"/>
              </a:ext>
            </a:extLst>
          </p:cNvPr>
          <p:cNvSpPr txBox="1"/>
          <p:nvPr/>
        </p:nvSpPr>
        <p:spPr>
          <a:xfrm>
            <a:off x="1610340"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Lily Fan</a:t>
            </a:r>
          </a:p>
        </p:txBody>
      </p:sp>
      <p:sp>
        <p:nvSpPr>
          <p:cNvPr id="14" name="TextBox 13">
            <a:extLst>
              <a:ext uri="{FF2B5EF4-FFF2-40B4-BE49-F238E27FC236}">
                <a16:creationId xmlns:a16="http://schemas.microsoft.com/office/drawing/2014/main" id="{8CA19F31-B006-C5E2-D2C7-FED87A916E59}"/>
              </a:ext>
            </a:extLst>
          </p:cNvPr>
          <p:cNvSpPr txBox="1"/>
          <p:nvPr/>
        </p:nvSpPr>
        <p:spPr>
          <a:xfrm>
            <a:off x="2324093"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Lloyd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Dalias</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5" name="TextBox 14">
            <a:extLst>
              <a:ext uri="{FF2B5EF4-FFF2-40B4-BE49-F238E27FC236}">
                <a16:creationId xmlns:a16="http://schemas.microsoft.com/office/drawing/2014/main" id="{85D5E21F-025A-5676-5CBE-0E512928D039}"/>
              </a:ext>
            </a:extLst>
          </p:cNvPr>
          <p:cNvSpPr txBox="1"/>
          <p:nvPr/>
        </p:nvSpPr>
        <p:spPr>
          <a:xfrm>
            <a:off x="3025807" y="1985768"/>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Mahlet</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Wondemagegn</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7" name="TextBox 16">
            <a:extLst>
              <a:ext uri="{FF2B5EF4-FFF2-40B4-BE49-F238E27FC236}">
                <a16:creationId xmlns:a16="http://schemas.microsoft.com/office/drawing/2014/main" id="{2BCD6A0B-0E08-7CA8-0B57-63EEF4D6EAAE}"/>
              </a:ext>
            </a:extLst>
          </p:cNvPr>
          <p:cNvSpPr txBox="1"/>
          <p:nvPr/>
        </p:nvSpPr>
        <p:spPr>
          <a:xfrm>
            <a:off x="3692679" y="1984304"/>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Rohith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Vallabhaneni</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8" name="TextBox 17">
            <a:extLst>
              <a:ext uri="{FF2B5EF4-FFF2-40B4-BE49-F238E27FC236}">
                <a16:creationId xmlns:a16="http://schemas.microsoft.com/office/drawing/2014/main" id="{574D6B4B-A79F-3CCE-E3F7-CFF1BD737B8C}"/>
              </a:ext>
            </a:extLst>
          </p:cNvPr>
          <p:cNvSpPr txBox="1"/>
          <p:nvPr/>
        </p:nvSpPr>
        <p:spPr>
          <a:xfrm>
            <a:off x="4399273" y="2001361"/>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Sindhu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Prasannakumar</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9" name="TextBox 18">
            <a:extLst>
              <a:ext uri="{FF2B5EF4-FFF2-40B4-BE49-F238E27FC236}">
                <a16:creationId xmlns:a16="http://schemas.microsoft.com/office/drawing/2014/main" id="{2D3913ED-8059-5EA0-120B-A5AF4AC6CE2D}"/>
              </a:ext>
            </a:extLst>
          </p:cNvPr>
          <p:cNvSpPr txBox="1"/>
          <p:nvPr/>
        </p:nvSpPr>
        <p:spPr>
          <a:xfrm>
            <a:off x="5130495"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Sireesha</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Kolla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0" name="TextBox 19">
            <a:extLst>
              <a:ext uri="{FF2B5EF4-FFF2-40B4-BE49-F238E27FC236}">
                <a16:creationId xmlns:a16="http://schemas.microsoft.com/office/drawing/2014/main" id="{73271DE6-3828-1BAC-FE35-47C13BB016DE}"/>
              </a:ext>
            </a:extLst>
          </p:cNvPr>
          <p:cNvSpPr txBox="1"/>
          <p:nvPr/>
        </p:nvSpPr>
        <p:spPr>
          <a:xfrm>
            <a:off x="5862916" y="198430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Sridevi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Sharvirala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1" name="TextBox 20">
            <a:extLst>
              <a:ext uri="{FF2B5EF4-FFF2-40B4-BE49-F238E27FC236}">
                <a16:creationId xmlns:a16="http://schemas.microsoft.com/office/drawing/2014/main" id="{CEC519F5-1AE3-D614-44D5-530D148628CB}"/>
              </a:ext>
            </a:extLst>
          </p:cNvPr>
          <p:cNvSpPr txBox="1"/>
          <p:nvPr/>
        </p:nvSpPr>
        <p:spPr>
          <a:xfrm>
            <a:off x="6588864" y="198430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Vivek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Mannur</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pic>
        <p:nvPicPr>
          <p:cNvPr id="22" name="Picture 21" descr="A grey hexagon with six triangles&#10;&#10;Description automatically generated">
            <a:extLst>
              <a:ext uri="{FF2B5EF4-FFF2-40B4-BE49-F238E27FC236}">
                <a16:creationId xmlns:a16="http://schemas.microsoft.com/office/drawing/2014/main" id="{0B323B94-C57F-E52F-2AD2-13BAEE11678C}"/>
              </a:ext>
            </a:extLst>
          </p:cNvPr>
          <p:cNvPicPr>
            <a:picLocks/>
          </p:cNvPicPr>
          <p:nvPr/>
        </p:nvPicPr>
        <p:blipFill>
          <a:blip r:embed="rId2" cstate="print"/>
          <a:stretch>
            <a:fillRect/>
          </a:stretch>
        </p:blipFill>
        <p:spPr>
          <a:xfrm>
            <a:off x="316143" y="2292427"/>
            <a:ext cx="548640" cy="548640"/>
          </a:xfrm>
          <a:prstGeom prst="rect">
            <a:avLst/>
          </a:prstGeom>
        </p:spPr>
      </p:pic>
      <p:pic>
        <p:nvPicPr>
          <p:cNvPr id="23" name="Picture 22" descr="A grey hexagon with six triangles&#10;&#10;Description automatically generated">
            <a:extLst>
              <a:ext uri="{FF2B5EF4-FFF2-40B4-BE49-F238E27FC236}">
                <a16:creationId xmlns:a16="http://schemas.microsoft.com/office/drawing/2014/main" id="{3CA3EF66-1ECE-7083-D8E6-DD38F743C2C8}"/>
              </a:ext>
            </a:extLst>
          </p:cNvPr>
          <p:cNvPicPr>
            <a:picLocks/>
          </p:cNvPicPr>
          <p:nvPr/>
        </p:nvPicPr>
        <p:blipFill>
          <a:blip r:embed="rId2" cstate="print"/>
          <a:stretch>
            <a:fillRect/>
          </a:stretch>
        </p:blipFill>
        <p:spPr>
          <a:xfrm>
            <a:off x="1052962" y="2292427"/>
            <a:ext cx="548640" cy="548640"/>
          </a:xfrm>
          <a:prstGeom prst="rect">
            <a:avLst/>
          </a:prstGeom>
        </p:spPr>
      </p:pic>
      <p:pic>
        <p:nvPicPr>
          <p:cNvPr id="24" name="Picture 23" descr="A grey hexagon with six triangles&#10;&#10;Description automatically generated">
            <a:extLst>
              <a:ext uri="{FF2B5EF4-FFF2-40B4-BE49-F238E27FC236}">
                <a16:creationId xmlns:a16="http://schemas.microsoft.com/office/drawing/2014/main" id="{D87AF1E1-451B-17A9-74DD-D60B0EE3A076}"/>
              </a:ext>
            </a:extLst>
          </p:cNvPr>
          <p:cNvPicPr>
            <a:picLocks/>
          </p:cNvPicPr>
          <p:nvPr/>
        </p:nvPicPr>
        <p:blipFill>
          <a:blip r:embed="rId2" cstate="print"/>
          <a:stretch>
            <a:fillRect/>
          </a:stretch>
        </p:blipFill>
        <p:spPr>
          <a:xfrm>
            <a:off x="1774667" y="2292427"/>
            <a:ext cx="548640" cy="548640"/>
          </a:xfrm>
          <a:prstGeom prst="rect">
            <a:avLst/>
          </a:prstGeom>
        </p:spPr>
      </p:pic>
      <p:pic>
        <p:nvPicPr>
          <p:cNvPr id="25" name="Picture 24" descr="A grey hexagon with six triangles&#10;&#10;Description automatically generated">
            <a:extLst>
              <a:ext uri="{FF2B5EF4-FFF2-40B4-BE49-F238E27FC236}">
                <a16:creationId xmlns:a16="http://schemas.microsoft.com/office/drawing/2014/main" id="{AADFE639-B54E-F355-DA3E-0FA80D0B98A9}"/>
              </a:ext>
            </a:extLst>
          </p:cNvPr>
          <p:cNvPicPr>
            <a:picLocks/>
          </p:cNvPicPr>
          <p:nvPr/>
        </p:nvPicPr>
        <p:blipFill>
          <a:blip r:embed="rId2" cstate="print"/>
          <a:stretch>
            <a:fillRect/>
          </a:stretch>
        </p:blipFill>
        <p:spPr>
          <a:xfrm>
            <a:off x="2496999" y="2292427"/>
            <a:ext cx="548640" cy="548640"/>
          </a:xfrm>
          <a:prstGeom prst="rect">
            <a:avLst/>
          </a:prstGeom>
        </p:spPr>
      </p:pic>
      <p:pic>
        <p:nvPicPr>
          <p:cNvPr id="26" name="Picture 25" descr="A grey hexagon with six triangles&#10;&#10;Description automatically generated">
            <a:extLst>
              <a:ext uri="{FF2B5EF4-FFF2-40B4-BE49-F238E27FC236}">
                <a16:creationId xmlns:a16="http://schemas.microsoft.com/office/drawing/2014/main" id="{F9EC67E8-4A34-D35A-839B-85C27C027C8B}"/>
              </a:ext>
            </a:extLst>
          </p:cNvPr>
          <p:cNvPicPr>
            <a:picLocks/>
          </p:cNvPicPr>
          <p:nvPr/>
        </p:nvPicPr>
        <p:blipFill>
          <a:blip r:embed="rId2" cstate="print"/>
          <a:stretch>
            <a:fillRect/>
          </a:stretch>
        </p:blipFill>
        <p:spPr>
          <a:xfrm>
            <a:off x="3206988" y="2292427"/>
            <a:ext cx="548640" cy="548640"/>
          </a:xfrm>
          <a:prstGeom prst="rect">
            <a:avLst/>
          </a:prstGeom>
        </p:spPr>
      </p:pic>
      <p:pic>
        <p:nvPicPr>
          <p:cNvPr id="27" name="Picture 26" descr="A grey hexagon with six triangles&#10;&#10;Description automatically generated">
            <a:extLst>
              <a:ext uri="{FF2B5EF4-FFF2-40B4-BE49-F238E27FC236}">
                <a16:creationId xmlns:a16="http://schemas.microsoft.com/office/drawing/2014/main" id="{4914BF0F-69AF-7F27-1DDF-05173EAF0BB8}"/>
              </a:ext>
            </a:extLst>
          </p:cNvPr>
          <p:cNvPicPr>
            <a:picLocks/>
          </p:cNvPicPr>
          <p:nvPr/>
        </p:nvPicPr>
        <p:blipFill>
          <a:blip r:embed="rId2" cstate="print"/>
          <a:stretch>
            <a:fillRect/>
          </a:stretch>
        </p:blipFill>
        <p:spPr>
          <a:xfrm>
            <a:off x="3936990" y="2292427"/>
            <a:ext cx="548640" cy="548640"/>
          </a:xfrm>
          <a:prstGeom prst="rect">
            <a:avLst/>
          </a:prstGeom>
        </p:spPr>
      </p:pic>
      <p:pic>
        <p:nvPicPr>
          <p:cNvPr id="28" name="Picture 27" descr="A grey hexagon with six triangles&#10;&#10;Description automatically generated">
            <a:extLst>
              <a:ext uri="{FF2B5EF4-FFF2-40B4-BE49-F238E27FC236}">
                <a16:creationId xmlns:a16="http://schemas.microsoft.com/office/drawing/2014/main" id="{C3E5E6C1-DFC7-8EFC-F033-E6A9EED10942}"/>
              </a:ext>
            </a:extLst>
          </p:cNvPr>
          <p:cNvPicPr>
            <a:picLocks/>
          </p:cNvPicPr>
          <p:nvPr/>
        </p:nvPicPr>
        <p:blipFill>
          <a:blip r:embed="rId2" cstate="print"/>
          <a:stretch>
            <a:fillRect/>
          </a:stretch>
        </p:blipFill>
        <p:spPr>
          <a:xfrm>
            <a:off x="4665866" y="2293760"/>
            <a:ext cx="548640" cy="548640"/>
          </a:xfrm>
          <a:prstGeom prst="rect">
            <a:avLst/>
          </a:prstGeom>
        </p:spPr>
      </p:pic>
      <p:pic>
        <p:nvPicPr>
          <p:cNvPr id="29" name="Picture 28" descr="A grey hexagon with six triangles&#10;&#10;Description automatically generated">
            <a:extLst>
              <a:ext uri="{FF2B5EF4-FFF2-40B4-BE49-F238E27FC236}">
                <a16:creationId xmlns:a16="http://schemas.microsoft.com/office/drawing/2014/main" id="{9E2D8DCE-B143-19D6-848E-8906195E4010}"/>
              </a:ext>
            </a:extLst>
          </p:cNvPr>
          <p:cNvPicPr>
            <a:picLocks/>
          </p:cNvPicPr>
          <p:nvPr/>
        </p:nvPicPr>
        <p:blipFill>
          <a:blip r:embed="rId2" cstate="print"/>
          <a:stretch>
            <a:fillRect/>
          </a:stretch>
        </p:blipFill>
        <p:spPr>
          <a:xfrm>
            <a:off x="5385004" y="2269979"/>
            <a:ext cx="548640" cy="548640"/>
          </a:xfrm>
          <a:prstGeom prst="rect">
            <a:avLst/>
          </a:prstGeom>
        </p:spPr>
      </p:pic>
      <p:pic>
        <p:nvPicPr>
          <p:cNvPr id="30" name="Picture 29" descr="A grey hexagon with six triangles&#10;&#10;Description automatically generated">
            <a:extLst>
              <a:ext uri="{FF2B5EF4-FFF2-40B4-BE49-F238E27FC236}">
                <a16:creationId xmlns:a16="http://schemas.microsoft.com/office/drawing/2014/main" id="{EEACD4A9-991F-6D57-245F-44C7A16534AD}"/>
              </a:ext>
            </a:extLst>
          </p:cNvPr>
          <p:cNvPicPr>
            <a:picLocks/>
          </p:cNvPicPr>
          <p:nvPr/>
        </p:nvPicPr>
        <p:blipFill>
          <a:blip r:embed="rId2" cstate="print"/>
          <a:stretch>
            <a:fillRect/>
          </a:stretch>
        </p:blipFill>
        <p:spPr>
          <a:xfrm>
            <a:off x="6100888" y="2265273"/>
            <a:ext cx="548640" cy="548640"/>
          </a:xfrm>
          <a:prstGeom prst="rect">
            <a:avLst/>
          </a:prstGeom>
        </p:spPr>
      </p:pic>
      <p:pic>
        <p:nvPicPr>
          <p:cNvPr id="31" name="Picture 30" descr="A grey hexagon with six triangles&#10;&#10;Description automatically generated">
            <a:extLst>
              <a:ext uri="{FF2B5EF4-FFF2-40B4-BE49-F238E27FC236}">
                <a16:creationId xmlns:a16="http://schemas.microsoft.com/office/drawing/2014/main" id="{695A4340-1185-B026-933E-29DE8E405AB3}"/>
              </a:ext>
            </a:extLst>
          </p:cNvPr>
          <p:cNvPicPr>
            <a:picLocks/>
          </p:cNvPicPr>
          <p:nvPr/>
        </p:nvPicPr>
        <p:blipFill>
          <a:blip r:embed="rId2" cstate="print"/>
          <a:stretch>
            <a:fillRect/>
          </a:stretch>
        </p:blipFill>
        <p:spPr>
          <a:xfrm>
            <a:off x="6824995" y="2267952"/>
            <a:ext cx="548640" cy="548640"/>
          </a:xfrm>
          <a:prstGeom prst="rect">
            <a:avLst/>
          </a:prstGeom>
        </p:spPr>
      </p:pic>
      <p:pic>
        <p:nvPicPr>
          <p:cNvPr id="32" name="Picture 31" descr="A grey hexagon with six triangles&#10;&#10;Description automatically generated">
            <a:extLst>
              <a:ext uri="{FF2B5EF4-FFF2-40B4-BE49-F238E27FC236}">
                <a16:creationId xmlns:a16="http://schemas.microsoft.com/office/drawing/2014/main" id="{BDAFCEED-466D-A139-AE47-2DFBE2A66739}"/>
              </a:ext>
            </a:extLst>
          </p:cNvPr>
          <p:cNvPicPr>
            <a:picLocks/>
          </p:cNvPicPr>
          <p:nvPr/>
        </p:nvPicPr>
        <p:blipFill>
          <a:blip r:embed="rId2" cstate="print"/>
          <a:stretch>
            <a:fillRect/>
          </a:stretch>
        </p:blipFill>
        <p:spPr>
          <a:xfrm>
            <a:off x="7553871" y="2256028"/>
            <a:ext cx="548640" cy="548640"/>
          </a:xfrm>
          <a:prstGeom prst="rect">
            <a:avLst/>
          </a:prstGeom>
        </p:spPr>
      </p:pic>
      <p:pic>
        <p:nvPicPr>
          <p:cNvPr id="33" name="Picture 32" descr="A grey hexagon with six triangles&#10;&#10;Description automatically generated">
            <a:extLst>
              <a:ext uri="{FF2B5EF4-FFF2-40B4-BE49-F238E27FC236}">
                <a16:creationId xmlns:a16="http://schemas.microsoft.com/office/drawing/2014/main" id="{A1D6E2FB-DA54-D8AE-DEEB-BE0043C5385E}"/>
              </a:ext>
            </a:extLst>
          </p:cNvPr>
          <p:cNvPicPr>
            <a:picLocks/>
          </p:cNvPicPr>
          <p:nvPr/>
        </p:nvPicPr>
        <p:blipFill>
          <a:blip r:embed="rId2" cstate="print"/>
          <a:stretch>
            <a:fillRect/>
          </a:stretch>
        </p:blipFill>
        <p:spPr>
          <a:xfrm>
            <a:off x="8300282" y="2256028"/>
            <a:ext cx="548640" cy="548640"/>
          </a:xfrm>
          <a:prstGeom prst="rect">
            <a:avLst/>
          </a:prstGeom>
        </p:spPr>
      </p:pic>
      <p:pic>
        <p:nvPicPr>
          <p:cNvPr id="34" name="Picture 33" descr="A grey hexagon with six triangles&#10;&#10;Description automatically generated">
            <a:extLst>
              <a:ext uri="{FF2B5EF4-FFF2-40B4-BE49-F238E27FC236}">
                <a16:creationId xmlns:a16="http://schemas.microsoft.com/office/drawing/2014/main" id="{E7C9CC34-1935-AFA7-292B-1CD08F839400}"/>
              </a:ext>
            </a:extLst>
          </p:cNvPr>
          <p:cNvPicPr>
            <a:picLocks/>
          </p:cNvPicPr>
          <p:nvPr/>
        </p:nvPicPr>
        <p:blipFill>
          <a:blip r:embed="rId2" cstate="print"/>
          <a:stretch>
            <a:fillRect/>
          </a:stretch>
        </p:blipFill>
        <p:spPr>
          <a:xfrm>
            <a:off x="307540" y="3127376"/>
            <a:ext cx="548640" cy="548640"/>
          </a:xfrm>
          <a:prstGeom prst="rect">
            <a:avLst/>
          </a:prstGeom>
        </p:spPr>
      </p:pic>
      <p:pic>
        <p:nvPicPr>
          <p:cNvPr id="35" name="Picture 34" descr="A grey hexagon with six triangles&#10;&#10;Description automatically generated">
            <a:extLst>
              <a:ext uri="{FF2B5EF4-FFF2-40B4-BE49-F238E27FC236}">
                <a16:creationId xmlns:a16="http://schemas.microsoft.com/office/drawing/2014/main" id="{348A7281-AF73-526E-BE5E-208D87CAE122}"/>
              </a:ext>
            </a:extLst>
          </p:cNvPr>
          <p:cNvPicPr>
            <a:picLocks/>
          </p:cNvPicPr>
          <p:nvPr/>
        </p:nvPicPr>
        <p:blipFill>
          <a:blip r:embed="rId2" cstate="print"/>
          <a:stretch>
            <a:fillRect/>
          </a:stretch>
        </p:blipFill>
        <p:spPr>
          <a:xfrm>
            <a:off x="1044359" y="3127376"/>
            <a:ext cx="548640" cy="548640"/>
          </a:xfrm>
          <a:prstGeom prst="rect">
            <a:avLst/>
          </a:prstGeom>
        </p:spPr>
      </p:pic>
      <p:pic>
        <p:nvPicPr>
          <p:cNvPr id="36" name="Picture 35" descr="A grey hexagon with six triangles&#10;&#10;Description automatically generated">
            <a:extLst>
              <a:ext uri="{FF2B5EF4-FFF2-40B4-BE49-F238E27FC236}">
                <a16:creationId xmlns:a16="http://schemas.microsoft.com/office/drawing/2014/main" id="{BC98C08D-A3E6-22EA-DA8E-AF8CC89C3734}"/>
              </a:ext>
            </a:extLst>
          </p:cNvPr>
          <p:cNvPicPr>
            <a:picLocks/>
          </p:cNvPicPr>
          <p:nvPr/>
        </p:nvPicPr>
        <p:blipFill>
          <a:blip r:embed="rId2" cstate="print"/>
          <a:stretch>
            <a:fillRect/>
          </a:stretch>
        </p:blipFill>
        <p:spPr>
          <a:xfrm>
            <a:off x="1766064" y="3127376"/>
            <a:ext cx="548640" cy="548640"/>
          </a:xfrm>
          <a:prstGeom prst="rect">
            <a:avLst/>
          </a:prstGeom>
        </p:spPr>
      </p:pic>
      <p:pic>
        <p:nvPicPr>
          <p:cNvPr id="37" name="Picture 36" descr="A grey hexagon with six triangles&#10;&#10;Description automatically generated">
            <a:extLst>
              <a:ext uri="{FF2B5EF4-FFF2-40B4-BE49-F238E27FC236}">
                <a16:creationId xmlns:a16="http://schemas.microsoft.com/office/drawing/2014/main" id="{DE11B4CF-F81C-DCEA-9606-ECAE9D972EED}"/>
              </a:ext>
            </a:extLst>
          </p:cNvPr>
          <p:cNvPicPr>
            <a:picLocks/>
          </p:cNvPicPr>
          <p:nvPr/>
        </p:nvPicPr>
        <p:blipFill>
          <a:blip r:embed="rId2" cstate="print"/>
          <a:stretch>
            <a:fillRect/>
          </a:stretch>
        </p:blipFill>
        <p:spPr>
          <a:xfrm>
            <a:off x="2488396" y="3127376"/>
            <a:ext cx="548640" cy="548640"/>
          </a:xfrm>
          <a:prstGeom prst="rect">
            <a:avLst/>
          </a:prstGeom>
        </p:spPr>
      </p:pic>
      <p:pic>
        <p:nvPicPr>
          <p:cNvPr id="38" name="Picture 37" descr="A grey hexagon with six triangles&#10;&#10;Description automatically generated">
            <a:extLst>
              <a:ext uri="{FF2B5EF4-FFF2-40B4-BE49-F238E27FC236}">
                <a16:creationId xmlns:a16="http://schemas.microsoft.com/office/drawing/2014/main" id="{38CBFC98-79D0-ED3D-FB12-B5C29E49F71E}"/>
              </a:ext>
            </a:extLst>
          </p:cNvPr>
          <p:cNvPicPr>
            <a:picLocks/>
          </p:cNvPicPr>
          <p:nvPr/>
        </p:nvPicPr>
        <p:blipFill>
          <a:blip r:embed="rId2" cstate="print"/>
          <a:stretch>
            <a:fillRect/>
          </a:stretch>
        </p:blipFill>
        <p:spPr>
          <a:xfrm>
            <a:off x="3198385" y="3127376"/>
            <a:ext cx="548640" cy="548640"/>
          </a:xfrm>
          <a:prstGeom prst="rect">
            <a:avLst/>
          </a:prstGeom>
        </p:spPr>
      </p:pic>
      <p:pic>
        <p:nvPicPr>
          <p:cNvPr id="39" name="Picture 38" descr="A grey hexagon with six triangles&#10;&#10;Description automatically generated">
            <a:extLst>
              <a:ext uri="{FF2B5EF4-FFF2-40B4-BE49-F238E27FC236}">
                <a16:creationId xmlns:a16="http://schemas.microsoft.com/office/drawing/2014/main" id="{E1CD4B62-01CB-3B82-9F0A-FC35447537F1}"/>
              </a:ext>
            </a:extLst>
          </p:cNvPr>
          <p:cNvPicPr>
            <a:picLocks/>
          </p:cNvPicPr>
          <p:nvPr/>
        </p:nvPicPr>
        <p:blipFill>
          <a:blip r:embed="rId2" cstate="print"/>
          <a:stretch>
            <a:fillRect/>
          </a:stretch>
        </p:blipFill>
        <p:spPr>
          <a:xfrm>
            <a:off x="3928387" y="3127376"/>
            <a:ext cx="548640" cy="548640"/>
          </a:xfrm>
          <a:prstGeom prst="rect">
            <a:avLst/>
          </a:prstGeom>
        </p:spPr>
      </p:pic>
      <p:pic>
        <p:nvPicPr>
          <p:cNvPr id="40" name="Picture 39" descr="A grey hexagon with six triangles&#10;&#10;Description automatically generated">
            <a:extLst>
              <a:ext uri="{FF2B5EF4-FFF2-40B4-BE49-F238E27FC236}">
                <a16:creationId xmlns:a16="http://schemas.microsoft.com/office/drawing/2014/main" id="{D5EAD6E5-B361-46BE-B681-9EADB57A77AF}"/>
              </a:ext>
            </a:extLst>
          </p:cNvPr>
          <p:cNvPicPr>
            <a:picLocks/>
          </p:cNvPicPr>
          <p:nvPr/>
        </p:nvPicPr>
        <p:blipFill>
          <a:blip r:embed="rId2" cstate="print"/>
          <a:stretch>
            <a:fillRect/>
          </a:stretch>
        </p:blipFill>
        <p:spPr>
          <a:xfrm>
            <a:off x="4657263" y="3128709"/>
            <a:ext cx="548640" cy="548640"/>
          </a:xfrm>
          <a:prstGeom prst="rect">
            <a:avLst/>
          </a:prstGeom>
        </p:spPr>
      </p:pic>
      <p:pic>
        <p:nvPicPr>
          <p:cNvPr id="41" name="Picture 40" descr="A grey hexagon with six triangles&#10;&#10;Description automatically generated">
            <a:extLst>
              <a:ext uri="{FF2B5EF4-FFF2-40B4-BE49-F238E27FC236}">
                <a16:creationId xmlns:a16="http://schemas.microsoft.com/office/drawing/2014/main" id="{ED0B8753-55E7-4E89-D8D6-9F88E19B72E0}"/>
              </a:ext>
            </a:extLst>
          </p:cNvPr>
          <p:cNvPicPr>
            <a:picLocks/>
          </p:cNvPicPr>
          <p:nvPr/>
        </p:nvPicPr>
        <p:blipFill>
          <a:blip r:embed="rId2" cstate="print"/>
          <a:stretch>
            <a:fillRect/>
          </a:stretch>
        </p:blipFill>
        <p:spPr>
          <a:xfrm>
            <a:off x="5376401" y="3104928"/>
            <a:ext cx="548640" cy="548640"/>
          </a:xfrm>
          <a:prstGeom prst="rect">
            <a:avLst/>
          </a:prstGeom>
        </p:spPr>
      </p:pic>
      <p:pic>
        <p:nvPicPr>
          <p:cNvPr id="42" name="Picture 41" descr="A grey hexagon with six triangles&#10;&#10;Description automatically generated">
            <a:extLst>
              <a:ext uri="{FF2B5EF4-FFF2-40B4-BE49-F238E27FC236}">
                <a16:creationId xmlns:a16="http://schemas.microsoft.com/office/drawing/2014/main" id="{FB20C7EB-7849-F154-3116-906B857DA897}"/>
              </a:ext>
            </a:extLst>
          </p:cNvPr>
          <p:cNvPicPr>
            <a:picLocks/>
          </p:cNvPicPr>
          <p:nvPr/>
        </p:nvPicPr>
        <p:blipFill>
          <a:blip r:embed="rId2" cstate="print"/>
          <a:stretch>
            <a:fillRect/>
          </a:stretch>
        </p:blipFill>
        <p:spPr>
          <a:xfrm>
            <a:off x="6092285" y="3100222"/>
            <a:ext cx="548640" cy="548640"/>
          </a:xfrm>
          <a:prstGeom prst="rect">
            <a:avLst/>
          </a:prstGeom>
        </p:spPr>
      </p:pic>
      <p:pic>
        <p:nvPicPr>
          <p:cNvPr id="43" name="Picture 42" descr="A grey hexagon with six triangles&#10;&#10;Description automatically generated">
            <a:extLst>
              <a:ext uri="{FF2B5EF4-FFF2-40B4-BE49-F238E27FC236}">
                <a16:creationId xmlns:a16="http://schemas.microsoft.com/office/drawing/2014/main" id="{4EE8C574-7653-42A4-9C7B-49A84B21EB0A}"/>
              </a:ext>
            </a:extLst>
          </p:cNvPr>
          <p:cNvPicPr>
            <a:picLocks/>
          </p:cNvPicPr>
          <p:nvPr/>
        </p:nvPicPr>
        <p:blipFill>
          <a:blip r:embed="rId2" cstate="print"/>
          <a:stretch>
            <a:fillRect/>
          </a:stretch>
        </p:blipFill>
        <p:spPr>
          <a:xfrm>
            <a:off x="6816392" y="3102901"/>
            <a:ext cx="548640" cy="548640"/>
          </a:xfrm>
          <a:prstGeom prst="rect">
            <a:avLst/>
          </a:prstGeom>
        </p:spPr>
      </p:pic>
      <p:pic>
        <p:nvPicPr>
          <p:cNvPr id="44" name="Picture 43" descr="A grey hexagon with six triangles&#10;&#10;Description automatically generated">
            <a:extLst>
              <a:ext uri="{FF2B5EF4-FFF2-40B4-BE49-F238E27FC236}">
                <a16:creationId xmlns:a16="http://schemas.microsoft.com/office/drawing/2014/main" id="{9A60136D-0D51-3C02-085B-29B8C7038466}"/>
              </a:ext>
            </a:extLst>
          </p:cNvPr>
          <p:cNvPicPr>
            <a:picLocks/>
          </p:cNvPicPr>
          <p:nvPr/>
        </p:nvPicPr>
        <p:blipFill>
          <a:blip r:embed="rId2" cstate="print"/>
          <a:stretch>
            <a:fillRect/>
          </a:stretch>
        </p:blipFill>
        <p:spPr>
          <a:xfrm>
            <a:off x="7545268" y="3090977"/>
            <a:ext cx="548640" cy="548640"/>
          </a:xfrm>
          <a:prstGeom prst="rect">
            <a:avLst/>
          </a:prstGeom>
        </p:spPr>
      </p:pic>
      <p:pic>
        <p:nvPicPr>
          <p:cNvPr id="45" name="Picture 44" descr="A grey hexagon with six triangles&#10;&#10;Description automatically generated">
            <a:extLst>
              <a:ext uri="{FF2B5EF4-FFF2-40B4-BE49-F238E27FC236}">
                <a16:creationId xmlns:a16="http://schemas.microsoft.com/office/drawing/2014/main" id="{9E180953-1378-1D1D-D335-3535C22B2825}"/>
              </a:ext>
            </a:extLst>
          </p:cNvPr>
          <p:cNvPicPr>
            <a:picLocks/>
          </p:cNvPicPr>
          <p:nvPr/>
        </p:nvPicPr>
        <p:blipFill>
          <a:blip r:embed="rId2" cstate="print"/>
          <a:stretch>
            <a:fillRect/>
          </a:stretch>
        </p:blipFill>
        <p:spPr>
          <a:xfrm>
            <a:off x="8300282" y="3083585"/>
            <a:ext cx="548640" cy="548640"/>
          </a:xfrm>
          <a:prstGeom prst="rect">
            <a:avLst/>
          </a:prstGeom>
        </p:spPr>
      </p:pic>
      <p:pic>
        <p:nvPicPr>
          <p:cNvPr id="46" name="Picture 45" descr="A grey hexagon with six triangles&#10;&#10;Description automatically generated">
            <a:extLst>
              <a:ext uri="{FF2B5EF4-FFF2-40B4-BE49-F238E27FC236}">
                <a16:creationId xmlns:a16="http://schemas.microsoft.com/office/drawing/2014/main" id="{44E46295-274A-CB86-8693-73CA162EB109}"/>
              </a:ext>
            </a:extLst>
          </p:cNvPr>
          <p:cNvPicPr>
            <a:picLocks/>
          </p:cNvPicPr>
          <p:nvPr/>
        </p:nvPicPr>
        <p:blipFill>
          <a:blip r:embed="rId2" cstate="print"/>
          <a:stretch>
            <a:fillRect/>
          </a:stretch>
        </p:blipFill>
        <p:spPr>
          <a:xfrm>
            <a:off x="315235" y="3897574"/>
            <a:ext cx="548640" cy="548640"/>
          </a:xfrm>
          <a:prstGeom prst="rect">
            <a:avLst/>
          </a:prstGeom>
        </p:spPr>
      </p:pic>
      <p:pic>
        <p:nvPicPr>
          <p:cNvPr id="47" name="Picture 46" descr="A grey hexagon with six triangles&#10;&#10;Description automatically generated">
            <a:extLst>
              <a:ext uri="{FF2B5EF4-FFF2-40B4-BE49-F238E27FC236}">
                <a16:creationId xmlns:a16="http://schemas.microsoft.com/office/drawing/2014/main" id="{7211F17D-C23A-74A4-BD88-68C5C13472B3}"/>
              </a:ext>
            </a:extLst>
          </p:cNvPr>
          <p:cNvPicPr>
            <a:picLocks/>
          </p:cNvPicPr>
          <p:nvPr/>
        </p:nvPicPr>
        <p:blipFill>
          <a:blip r:embed="rId2" cstate="print"/>
          <a:stretch>
            <a:fillRect/>
          </a:stretch>
        </p:blipFill>
        <p:spPr>
          <a:xfrm>
            <a:off x="1052054" y="3897574"/>
            <a:ext cx="548640" cy="548640"/>
          </a:xfrm>
          <a:prstGeom prst="rect">
            <a:avLst/>
          </a:prstGeom>
        </p:spPr>
      </p:pic>
      <p:pic>
        <p:nvPicPr>
          <p:cNvPr id="48" name="Picture 47" descr="A grey hexagon with six triangles&#10;&#10;Description automatically generated">
            <a:extLst>
              <a:ext uri="{FF2B5EF4-FFF2-40B4-BE49-F238E27FC236}">
                <a16:creationId xmlns:a16="http://schemas.microsoft.com/office/drawing/2014/main" id="{209FE7E4-A80B-585D-BE5B-7E31A0955A3F}"/>
              </a:ext>
            </a:extLst>
          </p:cNvPr>
          <p:cNvPicPr>
            <a:picLocks/>
          </p:cNvPicPr>
          <p:nvPr/>
        </p:nvPicPr>
        <p:blipFill>
          <a:blip r:embed="rId2" cstate="print"/>
          <a:stretch>
            <a:fillRect/>
          </a:stretch>
        </p:blipFill>
        <p:spPr>
          <a:xfrm>
            <a:off x="1773759" y="3897574"/>
            <a:ext cx="548640" cy="548640"/>
          </a:xfrm>
          <a:prstGeom prst="rect">
            <a:avLst/>
          </a:prstGeom>
        </p:spPr>
      </p:pic>
      <p:pic>
        <p:nvPicPr>
          <p:cNvPr id="49" name="Picture 48" descr="A grey hexagon with six triangles&#10;&#10;Description automatically generated">
            <a:extLst>
              <a:ext uri="{FF2B5EF4-FFF2-40B4-BE49-F238E27FC236}">
                <a16:creationId xmlns:a16="http://schemas.microsoft.com/office/drawing/2014/main" id="{B57C7A24-311B-4E71-66E9-F4941FD4DA1A}"/>
              </a:ext>
            </a:extLst>
          </p:cNvPr>
          <p:cNvPicPr>
            <a:picLocks/>
          </p:cNvPicPr>
          <p:nvPr/>
        </p:nvPicPr>
        <p:blipFill>
          <a:blip r:embed="rId2" cstate="print"/>
          <a:stretch>
            <a:fillRect/>
          </a:stretch>
        </p:blipFill>
        <p:spPr>
          <a:xfrm>
            <a:off x="2496091" y="3897574"/>
            <a:ext cx="548640" cy="548640"/>
          </a:xfrm>
          <a:prstGeom prst="rect">
            <a:avLst/>
          </a:prstGeom>
        </p:spPr>
      </p:pic>
      <p:pic>
        <p:nvPicPr>
          <p:cNvPr id="50" name="Picture 49" descr="A grey hexagon with six triangles&#10;&#10;Description automatically generated">
            <a:extLst>
              <a:ext uri="{FF2B5EF4-FFF2-40B4-BE49-F238E27FC236}">
                <a16:creationId xmlns:a16="http://schemas.microsoft.com/office/drawing/2014/main" id="{89A84364-F8F9-68F0-F831-7E896FE26BD1}"/>
              </a:ext>
            </a:extLst>
          </p:cNvPr>
          <p:cNvPicPr>
            <a:picLocks/>
          </p:cNvPicPr>
          <p:nvPr/>
        </p:nvPicPr>
        <p:blipFill>
          <a:blip r:embed="rId2" cstate="print"/>
          <a:stretch>
            <a:fillRect/>
          </a:stretch>
        </p:blipFill>
        <p:spPr>
          <a:xfrm>
            <a:off x="3206080" y="3897574"/>
            <a:ext cx="548640" cy="548640"/>
          </a:xfrm>
          <a:prstGeom prst="rect">
            <a:avLst/>
          </a:prstGeom>
        </p:spPr>
      </p:pic>
      <p:pic>
        <p:nvPicPr>
          <p:cNvPr id="51" name="Picture 50" descr="A grey hexagon with six triangles&#10;&#10;Description automatically generated">
            <a:extLst>
              <a:ext uri="{FF2B5EF4-FFF2-40B4-BE49-F238E27FC236}">
                <a16:creationId xmlns:a16="http://schemas.microsoft.com/office/drawing/2014/main" id="{61DE1C0B-8364-BCFB-C119-9C6B5B3B81AD}"/>
              </a:ext>
            </a:extLst>
          </p:cNvPr>
          <p:cNvPicPr>
            <a:picLocks/>
          </p:cNvPicPr>
          <p:nvPr/>
        </p:nvPicPr>
        <p:blipFill>
          <a:blip r:embed="rId2" cstate="print"/>
          <a:stretch>
            <a:fillRect/>
          </a:stretch>
        </p:blipFill>
        <p:spPr>
          <a:xfrm>
            <a:off x="3936082" y="3897574"/>
            <a:ext cx="548640" cy="548640"/>
          </a:xfrm>
          <a:prstGeom prst="rect">
            <a:avLst/>
          </a:prstGeom>
        </p:spPr>
      </p:pic>
      <p:pic>
        <p:nvPicPr>
          <p:cNvPr id="52" name="Picture 51" descr="A grey hexagon with six triangles&#10;&#10;Description automatically generated">
            <a:extLst>
              <a:ext uri="{FF2B5EF4-FFF2-40B4-BE49-F238E27FC236}">
                <a16:creationId xmlns:a16="http://schemas.microsoft.com/office/drawing/2014/main" id="{4BC4625C-D3BA-37EF-63D8-71A28ECA157E}"/>
              </a:ext>
            </a:extLst>
          </p:cNvPr>
          <p:cNvPicPr>
            <a:picLocks/>
          </p:cNvPicPr>
          <p:nvPr/>
        </p:nvPicPr>
        <p:blipFill>
          <a:blip r:embed="rId2" cstate="print"/>
          <a:stretch>
            <a:fillRect/>
          </a:stretch>
        </p:blipFill>
        <p:spPr>
          <a:xfrm>
            <a:off x="4664958" y="3898907"/>
            <a:ext cx="548640" cy="548640"/>
          </a:xfrm>
          <a:prstGeom prst="rect">
            <a:avLst/>
          </a:prstGeom>
        </p:spPr>
      </p:pic>
      <p:pic>
        <p:nvPicPr>
          <p:cNvPr id="53" name="Picture 52" descr="A grey hexagon with six triangles&#10;&#10;Description automatically generated">
            <a:extLst>
              <a:ext uri="{FF2B5EF4-FFF2-40B4-BE49-F238E27FC236}">
                <a16:creationId xmlns:a16="http://schemas.microsoft.com/office/drawing/2014/main" id="{6BD7E868-6460-028F-36C8-9F1628966185}"/>
              </a:ext>
            </a:extLst>
          </p:cNvPr>
          <p:cNvPicPr>
            <a:picLocks/>
          </p:cNvPicPr>
          <p:nvPr/>
        </p:nvPicPr>
        <p:blipFill>
          <a:blip r:embed="rId2" cstate="print"/>
          <a:stretch>
            <a:fillRect/>
          </a:stretch>
        </p:blipFill>
        <p:spPr>
          <a:xfrm>
            <a:off x="5391617" y="3904608"/>
            <a:ext cx="548640" cy="548640"/>
          </a:xfrm>
          <a:prstGeom prst="rect">
            <a:avLst/>
          </a:prstGeom>
        </p:spPr>
      </p:pic>
      <p:pic>
        <p:nvPicPr>
          <p:cNvPr id="54" name="Picture 53" descr="A grey hexagon with six triangles&#10;&#10;Description automatically generated">
            <a:extLst>
              <a:ext uri="{FF2B5EF4-FFF2-40B4-BE49-F238E27FC236}">
                <a16:creationId xmlns:a16="http://schemas.microsoft.com/office/drawing/2014/main" id="{1057909C-3B5D-BAE7-DF82-CB26D66C4A6B}"/>
              </a:ext>
            </a:extLst>
          </p:cNvPr>
          <p:cNvPicPr>
            <a:picLocks/>
          </p:cNvPicPr>
          <p:nvPr/>
        </p:nvPicPr>
        <p:blipFill>
          <a:blip r:embed="rId2" cstate="print"/>
          <a:stretch>
            <a:fillRect/>
          </a:stretch>
        </p:blipFill>
        <p:spPr>
          <a:xfrm>
            <a:off x="6099980" y="3908485"/>
            <a:ext cx="548640" cy="548640"/>
          </a:xfrm>
          <a:prstGeom prst="rect">
            <a:avLst/>
          </a:prstGeom>
        </p:spPr>
      </p:pic>
      <p:pic>
        <p:nvPicPr>
          <p:cNvPr id="55" name="Picture 54" descr="A grey hexagon with six triangles&#10;&#10;Description automatically generated">
            <a:extLst>
              <a:ext uri="{FF2B5EF4-FFF2-40B4-BE49-F238E27FC236}">
                <a16:creationId xmlns:a16="http://schemas.microsoft.com/office/drawing/2014/main" id="{49868A37-CCAF-BB75-7FFC-F9CAEA6BA3E1}"/>
              </a:ext>
            </a:extLst>
          </p:cNvPr>
          <p:cNvPicPr>
            <a:picLocks/>
          </p:cNvPicPr>
          <p:nvPr/>
        </p:nvPicPr>
        <p:blipFill>
          <a:blip r:embed="rId2" cstate="print"/>
          <a:stretch>
            <a:fillRect/>
          </a:stretch>
        </p:blipFill>
        <p:spPr>
          <a:xfrm>
            <a:off x="6831665" y="3901844"/>
            <a:ext cx="548640" cy="548640"/>
          </a:xfrm>
          <a:prstGeom prst="rect">
            <a:avLst/>
          </a:prstGeom>
        </p:spPr>
      </p:pic>
      <p:pic>
        <p:nvPicPr>
          <p:cNvPr id="56" name="Picture 55" descr="A grey hexagon with six triangles&#10;&#10;Description automatically generated">
            <a:extLst>
              <a:ext uri="{FF2B5EF4-FFF2-40B4-BE49-F238E27FC236}">
                <a16:creationId xmlns:a16="http://schemas.microsoft.com/office/drawing/2014/main" id="{9C4E32A7-F789-B4DB-D19F-CADFB6720776}"/>
              </a:ext>
            </a:extLst>
          </p:cNvPr>
          <p:cNvPicPr>
            <a:picLocks/>
          </p:cNvPicPr>
          <p:nvPr/>
        </p:nvPicPr>
        <p:blipFill>
          <a:blip r:embed="rId2" cstate="print"/>
          <a:stretch>
            <a:fillRect/>
          </a:stretch>
        </p:blipFill>
        <p:spPr>
          <a:xfrm>
            <a:off x="7545667" y="3897574"/>
            <a:ext cx="548640" cy="548640"/>
          </a:xfrm>
          <a:prstGeom prst="rect">
            <a:avLst/>
          </a:prstGeom>
        </p:spPr>
      </p:pic>
      <p:pic>
        <p:nvPicPr>
          <p:cNvPr id="57" name="Picture 56" descr="A grey hexagon with six triangles&#10;&#10;Description automatically generated">
            <a:extLst>
              <a:ext uri="{FF2B5EF4-FFF2-40B4-BE49-F238E27FC236}">
                <a16:creationId xmlns:a16="http://schemas.microsoft.com/office/drawing/2014/main" id="{B4DA9909-47EA-0559-7260-65B43FAB1405}"/>
              </a:ext>
            </a:extLst>
          </p:cNvPr>
          <p:cNvPicPr>
            <a:picLocks/>
          </p:cNvPicPr>
          <p:nvPr/>
        </p:nvPicPr>
        <p:blipFill>
          <a:blip r:embed="rId2" cstate="print"/>
          <a:stretch>
            <a:fillRect/>
          </a:stretch>
        </p:blipFill>
        <p:spPr>
          <a:xfrm>
            <a:off x="8308469" y="3901062"/>
            <a:ext cx="548640" cy="548640"/>
          </a:xfrm>
          <a:prstGeom prst="rect">
            <a:avLst/>
          </a:prstGeom>
        </p:spPr>
      </p:pic>
      <p:pic>
        <p:nvPicPr>
          <p:cNvPr id="58" name="Picture 57" descr="A grey hexagon with six triangles&#10;&#10;Description automatically generated">
            <a:extLst>
              <a:ext uri="{FF2B5EF4-FFF2-40B4-BE49-F238E27FC236}">
                <a16:creationId xmlns:a16="http://schemas.microsoft.com/office/drawing/2014/main" id="{D218F8C2-3C48-A7F2-A0FB-B49034722BA1}"/>
              </a:ext>
            </a:extLst>
          </p:cNvPr>
          <p:cNvPicPr>
            <a:picLocks/>
          </p:cNvPicPr>
          <p:nvPr/>
        </p:nvPicPr>
        <p:blipFill>
          <a:blip r:embed="rId2" cstate="print"/>
          <a:stretch>
            <a:fillRect/>
          </a:stretch>
        </p:blipFill>
        <p:spPr>
          <a:xfrm>
            <a:off x="315235" y="4735149"/>
            <a:ext cx="548640" cy="548640"/>
          </a:xfrm>
          <a:prstGeom prst="rect">
            <a:avLst/>
          </a:prstGeom>
        </p:spPr>
      </p:pic>
      <p:pic>
        <p:nvPicPr>
          <p:cNvPr id="59" name="Picture 58" descr="A grey hexagon with six triangles&#10;&#10;Description automatically generated">
            <a:extLst>
              <a:ext uri="{FF2B5EF4-FFF2-40B4-BE49-F238E27FC236}">
                <a16:creationId xmlns:a16="http://schemas.microsoft.com/office/drawing/2014/main" id="{F069E30D-AFE6-565D-95B9-23595D35E16F}"/>
              </a:ext>
            </a:extLst>
          </p:cNvPr>
          <p:cNvPicPr>
            <a:picLocks/>
          </p:cNvPicPr>
          <p:nvPr/>
        </p:nvPicPr>
        <p:blipFill>
          <a:blip r:embed="rId2" cstate="print"/>
          <a:stretch>
            <a:fillRect/>
          </a:stretch>
        </p:blipFill>
        <p:spPr>
          <a:xfrm>
            <a:off x="1052054" y="4735149"/>
            <a:ext cx="548640" cy="548640"/>
          </a:xfrm>
          <a:prstGeom prst="rect">
            <a:avLst/>
          </a:prstGeom>
        </p:spPr>
      </p:pic>
      <p:pic>
        <p:nvPicPr>
          <p:cNvPr id="60" name="Picture 59" descr="A grey hexagon with six triangles&#10;&#10;Description automatically generated">
            <a:extLst>
              <a:ext uri="{FF2B5EF4-FFF2-40B4-BE49-F238E27FC236}">
                <a16:creationId xmlns:a16="http://schemas.microsoft.com/office/drawing/2014/main" id="{FD588051-D461-960B-2BC6-2FE06C7DA541}"/>
              </a:ext>
            </a:extLst>
          </p:cNvPr>
          <p:cNvPicPr>
            <a:picLocks/>
          </p:cNvPicPr>
          <p:nvPr/>
        </p:nvPicPr>
        <p:blipFill>
          <a:blip r:embed="rId2" cstate="print"/>
          <a:stretch>
            <a:fillRect/>
          </a:stretch>
        </p:blipFill>
        <p:spPr>
          <a:xfrm>
            <a:off x="1773759" y="4735149"/>
            <a:ext cx="548640" cy="548640"/>
          </a:xfrm>
          <a:prstGeom prst="rect">
            <a:avLst/>
          </a:prstGeom>
        </p:spPr>
      </p:pic>
      <p:pic>
        <p:nvPicPr>
          <p:cNvPr id="61" name="Picture 60" descr="A grey hexagon with six triangles&#10;&#10;Description automatically generated">
            <a:extLst>
              <a:ext uri="{FF2B5EF4-FFF2-40B4-BE49-F238E27FC236}">
                <a16:creationId xmlns:a16="http://schemas.microsoft.com/office/drawing/2014/main" id="{3683B0F4-B40F-74B2-70FB-4C467619B7D4}"/>
              </a:ext>
            </a:extLst>
          </p:cNvPr>
          <p:cNvPicPr>
            <a:picLocks/>
          </p:cNvPicPr>
          <p:nvPr/>
        </p:nvPicPr>
        <p:blipFill>
          <a:blip r:embed="rId2" cstate="print"/>
          <a:stretch>
            <a:fillRect/>
          </a:stretch>
        </p:blipFill>
        <p:spPr>
          <a:xfrm>
            <a:off x="2496091" y="4735149"/>
            <a:ext cx="548640" cy="548640"/>
          </a:xfrm>
          <a:prstGeom prst="rect">
            <a:avLst/>
          </a:prstGeom>
        </p:spPr>
      </p:pic>
      <p:pic>
        <p:nvPicPr>
          <p:cNvPr id="62" name="Picture 61" descr="A grey hexagon with six triangles&#10;&#10;Description automatically generated">
            <a:extLst>
              <a:ext uri="{FF2B5EF4-FFF2-40B4-BE49-F238E27FC236}">
                <a16:creationId xmlns:a16="http://schemas.microsoft.com/office/drawing/2014/main" id="{7CD2715E-0143-0370-6DEE-7712171BD7C6}"/>
              </a:ext>
            </a:extLst>
          </p:cNvPr>
          <p:cNvPicPr>
            <a:picLocks/>
          </p:cNvPicPr>
          <p:nvPr/>
        </p:nvPicPr>
        <p:blipFill>
          <a:blip r:embed="rId2" cstate="print"/>
          <a:stretch>
            <a:fillRect/>
          </a:stretch>
        </p:blipFill>
        <p:spPr>
          <a:xfrm>
            <a:off x="3206080" y="4735149"/>
            <a:ext cx="548640" cy="548640"/>
          </a:xfrm>
          <a:prstGeom prst="rect">
            <a:avLst/>
          </a:prstGeom>
        </p:spPr>
      </p:pic>
      <p:pic>
        <p:nvPicPr>
          <p:cNvPr id="63" name="Picture 62" descr="A grey hexagon with six triangles&#10;&#10;Description automatically generated">
            <a:extLst>
              <a:ext uri="{FF2B5EF4-FFF2-40B4-BE49-F238E27FC236}">
                <a16:creationId xmlns:a16="http://schemas.microsoft.com/office/drawing/2014/main" id="{44A1A3BE-085D-F4F3-8615-C4DE89D4FF96}"/>
              </a:ext>
            </a:extLst>
          </p:cNvPr>
          <p:cNvPicPr>
            <a:picLocks/>
          </p:cNvPicPr>
          <p:nvPr/>
        </p:nvPicPr>
        <p:blipFill>
          <a:blip r:embed="rId2" cstate="print"/>
          <a:stretch>
            <a:fillRect/>
          </a:stretch>
        </p:blipFill>
        <p:spPr>
          <a:xfrm>
            <a:off x="3936082" y="4735149"/>
            <a:ext cx="548640" cy="548640"/>
          </a:xfrm>
          <a:prstGeom prst="rect">
            <a:avLst/>
          </a:prstGeom>
        </p:spPr>
      </p:pic>
      <p:pic>
        <p:nvPicPr>
          <p:cNvPr id="64" name="Picture 63" descr="A grey hexagon with six triangles&#10;&#10;Description automatically generated">
            <a:extLst>
              <a:ext uri="{FF2B5EF4-FFF2-40B4-BE49-F238E27FC236}">
                <a16:creationId xmlns:a16="http://schemas.microsoft.com/office/drawing/2014/main" id="{AB239AEA-FA03-FE5C-DE99-C711D678E034}"/>
              </a:ext>
            </a:extLst>
          </p:cNvPr>
          <p:cNvPicPr>
            <a:picLocks/>
          </p:cNvPicPr>
          <p:nvPr/>
        </p:nvPicPr>
        <p:blipFill>
          <a:blip r:embed="rId2" cstate="print"/>
          <a:stretch>
            <a:fillRect/>
          </a:stretch>
        </p:blipFill>
        <p:spPr>
          <a:xfrm>
            <a:off x="4664958" y="4736482"/>
            <a:ext cx="548640" cy="548640"/>
          </a:xfrm>
          <a:prstGeom prst="rect">
            <a:avLst/>
          </a:prstGeom>
        </p:spPr>
      </p:pic>
      <p:pic>
        <p:nvPicPr>
          <p:cNvPr id="65" name="Picture 64" descr="A grey hexagon with six triangles&#10;&#10;Description automatically generated">
            <a:extLst>
              <a:ext uri="{FF2B5EF4-FFF2-40B4-BE49-F238E27FC236}">
                <a16:creationId xmlns:a16="http://schemas.microsoft.com/office/drawing/2014/main" id="{9B1F2F1D-2F3D-0E1F-36AD-E1443AC10573}"/>
              </a:ext>
            </a:extLst>
          </p:cNvPr>
          <p:cNvPicPr>
            <a:picLocks/>
          </p:cNvPicPr>
          <p:nvPr/>
        </p:nvPicPr>
        <p:blipFill>
          <a:blip r:embed="rId2" cstate="print"/>
          <a:stretch>
            <a:fillRect/>
          </a:stretch>
        </p:blipFill>
        <p:spPr>
          <a:xfrm>
            <a:off x="5384096" y="4712701"/>
            <a:ext cx="548640" cy="548640"/>
          </a:xfrm>
          <a:prstGeom prst="rect">
            <a:avLst/>
          </a:prstGeom>
        </p:spPr>
      </p:pic>
      <p:pic>
        <p:nvPicPr>
          <p:cNvPr id="66" name="Picture 65" descr="A grey hexagon with six triangles&#10;&#10;Description automatically generated">
            <a:extLst>
              <a:ext uri="{FF2B5EF4-FFF2-40B4-BE49-F238E27FC236}">
                <a16:creationId xmlns:a16="http://schemas.microsoft.com/office/drawing/2014/main" id="{6BAF2B60-0705-4B75-9ACD-816DF34D6C14}"/>
              </a:ext>
            </a:extLst>
          </p:cNvPr>
          <p:cNvPicPr>
            <a:picLocks/>
          </p:cNvPicPr>
          <p:nvPr/>
        </p:nvPicPr>
        <p:blipFill>
          <a:blip r:embed="rId2" cstate="print"/>
          <a:stretch>
            <a:fillRect/>
          </a:stretch>
        </p:blipFill>
        <p:spPr>
          <a:xfrm>
            <a:off x="6099980" y="4707995"/>
            <a:ext cx="548640" cy="548640"/>
          </a:xfrm>
          <a:prstGeom prst="rect">
            <a:avLst/>
          </a:prstGeom>
        </p:spPr>
      </p:pic>
      <p:pic>
        <p:nvPicPr>
          <p:cNvPr id="67" name="Picture 66" descr="A grey hexagon with six triangles&#10;&#10;Description automatically generated">
            <a:extLst>
              <a:ext uri="{FF2B5EF4-FFF2-40B4-BE49-F238E27FC236}">
                <a16:creationId xmlns:a16="http://schemas.microsoft.com/office/drawing/2014/main" id="{91000F72-F23D-6332-27DE-6431320BAAE0}"/>
              </a:ext>
            </a:extLst>
          </p:cNvPr>
          <p:cNvPicPr>
            <a:picLocks/>
          </p:cNvPicPr>
          <p:nvPr/>
        </p:nvPicPr>
        <p:blipFill>
          <a:blip r:embed="rId2" cstate="print"/>
          <a:stretch>
            <a:fillRect/>
          </a:stretch>
        </p:blipFill>
        <p:spPr>
          <a:xfrm>
            <a:off x="6824087" y="4710674"/>
            <a:ext cx="548640" cy="548640"/>
          </a:xfrm>
          <a:prstGeom prst="rect">
            <a:avLst/>
          </a:prstGeom>
        </p:spPr>
      </p:pic>
      <p:pic>
        <p:nvPicPr>
          <p:cNvPr id="68" name="Picture 67" descr="A person in a suit and tie&#10;&#10;Description automatically generated">
            <a:extLst>
              <a:ext uri="{FF2B5EF4-FFF2-40B4-BE49-F238E27FC236}">
                <a16:creationId xmlns:a16="http://schemas.microsoft.com/office/drawing/2014/main" id="{FECBB19A-2948-93E0-60B2-DACA6DF5D048}"/>
              </a:ext>
            </a:extLst>
          </p:cNvPr>
          <p:cNvPicPr>
            <a:picLocks/>
          </p:cNvPicPr>
          <p:nvPr/>
        </p:nvPicPr>
        <p:blipFill rotWithShape="1">
          <a:blip r:embed="rId3" cstate="print"/>
          <a:srcRect t="3432" b="20353"/>
          <a:stretch/>
        </p:blipFill>
        <p:spPr>
          <a:xfrm>
            <a:off x="359981" y="2333505"/>
            <a:ext cx="457200" cy="457200"/>
          </a:xfrm>
          <a:prstGeom prst="ellipse">
            <a:avLst/>
          </a:prstGeom>
        </p:spPr>
      </p:pic>
      <p:sp>
        <p:nvSpPr>
          <p:cNvPr id="69" name="TextBox 68">
            <a:extLst>
              <a:ext uri="{FF2B5EF4-FFF2-40B4-BE49-F238E27FC236}">
                <a16:creationId xmlns:a16="http://schemas.microsoft.com/office/drawing/2014/main" id="{FD7D8DF6-1F0B-656E-6601-5DFCB59A869C}"/>
              </a:ext>
            </a:extLst>
          </p:cNvPr>
          <p:cNvSpPr txBox="1"/>
          <p:nvPr/>
        </p:nvSpPr>
        <p:spPr>
          <a:xfrm>
            <a:off x="173461"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Alaa Haddad</a:t>
            </a:r>
          </a:p>
        </p:txBody>
      </p:sp>
      <p:sp>
        <p:nvSpPr>
          <p:cNvPr id="70" name="TextBox 69">
            <a:extLst>
              <a:ext uri="{FF2B5EF4-FFF2-40B4-BE49-F238E27FC236}">
                <a16:creationId xmlns:a16="http://schemas.microsoft.com/office/drawing/2014/main" id="{C8B16FDE-B088-44D1-FB21-0D182116C714}"/>
              </a:ext>
            </a:extLst>
          </p:cNvPr>
          <p:cNvSpPr txBox="1"/>
          <p:nvPr/>
        </p:nvSpPr>
        <p:spPr>
          <a:xfrm>
            <a:off x="907056"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Alex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Trudov</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71" name="TextBox 70">
            <a:extLst>
              <a:ext uri="{FF2B5EF4-FFF2-40B4-BE49-F238E27FC236}">
                <a16:creationId xmlns:a16="http://schemas.microsoft.com/office/drawing/2014/main" id="{F06B4447-C5D6-7FBB-0238-C31DD80195B9}"/>
              </a:ext>
            </a:extLst>
          </p:cNvPr>
          <p:cNvSpPr txBox="1"/>
          <p:nvPr/>
        </p:nvSpPr>
        <p:spPr>
          <a:xfrm>
            <a:off x="1629168" y="2831060"/>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Alexander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Burnett</a:t>
            </a:r>
          </a:p>
        </p:txBody>
      </p:sp>
      <p:sp>
        <p:nvSpPr>
          <p:cNvPr id="72" name="TextBox 71">
            <a:extLst>
              <a:ext uri="{FF2B5EF4-FFF2-40B4-BE49-F238E27FC236}">
                <a16:creationId xmlns:a16="http://schemas.microsoft.com/office/drawing/2014/main" id="{7670112A-CAE2-D8D1-6709-40BB88AB3896}"/>
              </a:ext>
            </a:extLst>
          </p:cNvPr>
          <p:cNvSpPr txBox="1"/>
          <p:nvPr/>
        </p:nvSpPr>
        <p:spPr>
          <a:xfrm>
            <a:off x="2335004" y="2831060"/>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Alexandra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Bokinsky</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73" name="TextBox 72">
            <a:extLst>
              <a:ext uri="{FF2B5EF4-FFF2-40B4-BE49-F238E27FC236}">
                <a16:creationId xmlns:a16="http://schemas.microsoft.com/office/drawing/2014/main" id="{81D6342C-174F-2376-0745-2B55A4DFC448}"/>
              </a:ext>
            </a:extLst>
          </p:cNvPr>
          <p:cNvSpPr txBox="1"/>
          <p:nvPr/>
        </p:nvSpPr>
        <p:spPr>
          <a:xfrm>
            <a:off x="3057116" y="284099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Alison Garcia</a:t>
            </a:r>
          </a:p>
        </p:txBody>
      </p:sp>
      <p:sp>
        <p:nvSpPr>
          <p:cNvPr id="74" name="TextBox 73">
            <a:extLst>
              <a:ext uri="{FF2B5EF4-FFF2-40B4-BE49-F238E27FC236}">
                <a16:creationId xmlns:a16="http://schemas.microsoft.com/office/drawing/2014/main" id="{B3924596-814F-5BC4-A655-601A4E4E9774}"/>
              </a:ext>
            </a:extLst>
          </p:cNvPr>
          <p:cNvSpPr txBox="1"/>
          <p:nvPr/>
        </p:nvSpPr>
        <p:spPr>
          <a:xfrm>
            <a:off x="3794697"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Andrea Lutz</a:t>
            </a:r>
          </a:p>
        </p:txBody>
      </p:sp>
      <p:sp>
        <p:nvSpPr>
          <p:cNvPr id="75" name="TextBox 74">
            <a:extLst>
              <a:ext uri="{FF2B5EF4-FFF2-40B4-BE49-F238E27FC236}">
                <a16:creationId xmlns:a16="http://schemas.microsoft.com/office/drawing/2014/main" id="{97F01E01-0B82-1CF8-7CAA-40963CEAF0FE}"/>
              </a:ext>
            </a:extLst>
          </p:cNvPr>
          <p:cNvSpPr txBox="1"/>
          <p:nvPr/>
        </p:nvSpPr>
        <p:spPr>
          <a:xfrm>
            <a:off x="4491965"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Andy Van Avery</a:t>
            </a:r>
          </a:p>
        </p:txBody>
      </p:sp>
      <p:sp>
        <p:nvSpPr>
          <p:cNvPr id="76" name="TextBox 75">
            <a:extLst>
              <a:ext uri="{FF2B5EF4-FFF2-40B4-BE49-F238E27FC236}">
                <a16:creationId xmlns:a16="http://schemas.microsoft.com/office/drawing/2014/main" id="{1B1BD29C-99CB-585B-3E07-A34C43F464D8}"/>
              </a:ext>
            </a:extLst>
          </p:cNvPr>
          <p:cNvSpPr txBox="1"/>
          <p:nvPr/>
        </p:nvSpPr>
        <p:spPr>
          <a:xfrm>
            <a:off x="5250778" y="282488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Basir</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Kader</a:t>
            </a:r>
          </a:p>
        </p:txBody>
      </p:sp>
      <p:sp>
        <p:nvSpPr>
          <p:cNvPr id="77" name="TextBox 76">
            <a:extLst>
              <a:ext uri="{FF2B5EF4-FFF2-40B4-BE49-F238E27FC236}">
                <a16:creationId xmlns:a16="http://schemas.microsoft.com/office/drawing/2014/main" id="{89120D48-E129-B0C3-D854-6ABDBF373C1F}"/>
              </a:ext>
            </a:extLst>
          </p:cNvPr>
          <p:cNvSpPr txBox="1"/>
          <p:nvPr/>
        </p:nvSpPr>
        <p:spPr>
          <a:xfrm>
            <a:off x="5956881" y="2824889"/>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Benjamin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Richmond</a:t>
            </a:r>
          </a:p>
        </p:txBody>
      </p:sp>
      <p:sp>
        <p:nvSpPr>
          <p:cNvPr id="78" name="TextBox 77">
            <a:extLst>
              <a:ext uri="{FF2B5EF4-FFF2-40B4-BE49-F238E27FC236}">
                <a16:creationId xmlns:a16="http://schemas.microsoft.com/office/drawing/2014/main" id="{771440F5-7C25-CEE0-B83F-60D7829F466B}"/>
              </a:ext>
            </a:extLst>
          </p:cNvPr>
          <p:cNvSpPr txBox="1"/>
          <p:nvPr/>
        </p:nvSpPr>
        <p:spPr>
          <a:xfrm>
            <a:off x="6662791" y="2817666"/>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Brandi Williams</a:t>
            </a:r>
          </a:p>
        </p:txBody>
      </p:sp>
      <p:sp>
        <p:nvSpPr>
          <p:cNvPr id="79" name="TextBox 78">
            <a:extLst>
              <a:ext uri="{FF2B5EF4-FFF2-40B4-BE49-F238E27FC236}">
                <a16:creationId xmlns:a16="http://schemas.microsoft.com/office/drawing/2014/main" id="{FE3EC25C-6C4A-5BAB-8E3A-CE013E5A1EEC}"/>
              </a:ext>
            </a:extLst>
          </p:cNvPr>
          <p:cNvSpPr txBox="1"/>
          <p:nvPr/>
        </p:nvSpPr>
        <p:spPr>
          <a:xfrm>
            <a:off x="7391730" y="281184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Christina Nguyen</a:t>
            </a:r>
          </a:p>
        </p:txBody>
      </p:sp>
      <p:sp>
        <p:nvSpPr>
          <p:cNvPr id="80" name="TextBox 79">
            <a:extLst>
              <a:ext uri="{FF2B5EF4-FFF2-40B4-BE49-F238E27FC236}">
                <a16:creationId xmlns:a16="http://schemas.microsoft.com/office/drawing/2014/main" id="{328A7C58-AF66-6621-A5FB-0A4F07D5009B}"/>
              </a:ext>
            </a:extLst>
          </p:cNvPr>
          <p:cNvSpPr txBox="1"/>
          <p:nvPr/>
        </p:nvSpPr>
        <p:spPr>
          <a:xfrm>
            <a:off x="8150543" y="280067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Colton Farlow</a:t>
            </a:r>
          </a:p>
        </p:txBody>
      </p:sp>
      <p:sp>
        <p:nvSpPr>
          <p:cNvPr id="81" name="TextBox 80">
            <a:extLst>
              <a:ext uri="{FF2B5EF4-FFF2-40B4-BE49-F238E27FC236}">
                <a16:creationId xmlns:a16="http://schemas.microsoft.com/office/drawing/2014/main" id="{D138ADAB-374F-6EFF-DFDB-9FCC87292395}"/>
              </a:ext>
            </a:extLst>
          </p:cNvPr>
          <p:cNvSpPr txBox="1"/>
          <p:nvPr/>
        </p:nvSpPr>
        <p:spPr>
          <a:xfrm>
            <a:off x="153939" y="3668580"/>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Dagm</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Sirak</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82" name="TextBox 81">
            <a:extLst>
              <a:ext uri="{FF2B5EF4-FFF2-40B4-BE49-F238E27FC236}">
                <a16:creationId xmlns:a16="http://schemas.microsoft.com/office/drawing/2014/main" id="{3990C266-008C-7897-D6BD-12EBABF0E724}"/>
              </a:ext>
            </a:extLst>
          </p:cNvPr>
          <p:cNvSpPr txBox="1"/>
          <p:nvPr/>
        </p:nvSpPr>
        <p:spPr>
          <a:xfrm>
            <a:off x="898453" y="367093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Dan Gillis</a:t>
            </a:r>
          </a:p>
        </p:txBody>
      </p:sp>
      <p:sp>
        <p:nvSpPr>
          <p:cNvPr id="83" name="TextBox 82">
            <a:extLst>
              <a:ext uri="{FF2B5EF4-FFF2-40B4-BE49-F238E27FC236}">
                <a16:creationId xmlns:a16="http://schemas.microsoft.com/office/drawing/2014/main" id="{91498B2B-A415-6D0B-29C0-F61010EB2279}"/>
              </a:ext>
            </a:extLst>
          </p:cNvPr>
          <p:cNvSpPr txBox="1"/>
          <p:nvPr/>
        </p:nvSpPr>
        <p:spPr>
          <a:xfrm>
            <a:off x="1619685" y="3669475"/>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Derrick Fox</a:t>
            </a:r>
          </a:p>
        </p:txBody>
      </p:sp>
      <p:sp>
        <p:nvSpPr>
          <p:cNvPr id="84" name="TextBox 83">
            <a:extLst>
              <a:ext uri="{FF2B5EF4-FFF2-40B4-BE49-F238E27FC236}">
                <a16:creationId xmlns:a16="http://schemas.microsoft.com/office/drawing/2014/main" id="{58478AA7-A42C-E1F8-0E21-3C9425216AF0}"/>
              </a:ext>
            </a:extLst>
          </p:cNvPr>
          <p:cNvSpPr txBox="1"/>
          <p:nvPr/>
        </p:nvSpPr>
        <p:spPr>
          <a:xfrm>
            <a:off x="2343399" y="367351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Erkan Ince</a:t>
            </a:r>
          </a:p>
        </p:txBody>
      </p:sp>
      <p:sp>
        <p:nvSpPr>
          <p:cNvPr id="85" name="TextBox 84">
            <a:extLst>
              <a:ext uri="{FF2B5EF4-FFF2-40B4-BE49-F238E27FC236}">
                <a16:creationId xmlns:a16="http://schemas.microsoft.com/office/drawing/2014/main" id="{915A0D24-515F-E9AE-0B69-F3C4B596861B}"/>
              </a:ext>
            </a:extLst>
          </p:cNvPr>
          <p:cNvSpPr txBox="1"/>
          <p:nvPr/>
        </p:nvSpPr>
        <p:spPr>
          <a:xfrm>
            <a:off x="3077707" y="367232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Erik Meyer</a:t>
            </a:r>
          </a:p>
        </p:txBody>
      </p:sp>
      <p:sp>
        <p:nvSpPr>
          <p:cNvPr id="86" name="TextBox 85">
            <a:extLst>
              <a:ext uri="{FF2B5EF4-FFF2-40B4-BE49-F238E27FC236}">
                <a16:creationId xmlns:a16="http://schemas.microsoft.com/office/drawing/2014/main" id="{D2CABA1D-D7F3-0E81-5578-22BE71DEA7E2}"/>
              </a:ext>
            </a:extLst>
          </p:cNvPr>
          <p:cNvSpPr txBox="1"/>
          <p:nvPr/>
        </p:nvSpPr>
        <p:spPr>
          <a:xfrm>
            <a:off x="3787315" y="36802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Fatima Irfan</a:t>
            </a:r>
          </a:p>
        </p:txBody>
      </p:sp>
      <p:sp>
        <p:nvSpPr>
          <p:cNvPr id="87" name="TextBox 86">
            <a:extLst>
              <a:ext uri="{FF2B5EF4-FFF2-40B4-BE49-F238E27FC236}">
                <a16:creationId xmlns:a16="http://schemas.microsoft.com/office/drawing/2014/main" id="{BFB20DE7-A916-8455-9A15-ECA2DEA550D5}"/>
              </a:ext>
            </a:extLst>
          </p:cNvPr>
          <p:cNvSpPr txBox="1"/>
          <p:nvPr/>
        </p:nvSpPr>
        <p:spPr>
          <a:xfrm>
            <a:off x="4511584" y="36802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Francis Chen</a:t>
            </a:r>
          </a:p>
        </p:txBody>
      </p:sp>
      <p:sp>
        <p:nvSpPr>
          <p:cNvPr id="88" name="TextBox 87">
            <a:extLst>
              <a:ext uri="{FF2B5EF4-FFF2-40B4-BE49-F238E27FC236}">
                <a16:creationId xmlns:a16="http://schemas.microsoft.com/office/drawing/2014/main" id="{7AFC9AA9-35FD-5022-0960-63185777C5DC}"/>
              </a:ext>
            </a:extLst>
          </p:cNvPr>
          <p:cNvSpPr txBox="1"/>
          <p:nvPr/>
        </p:nvSpPr>
        <p:spPr>
          <a:xfrm>
            <a:off x="5222800" y="367650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George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Popkhadze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89" name="TextBox 88">
            <a:extLst>
              <a:ext uri="{FF2B5EF4-FFF2-40B4-BE49-F238E27FC236}">
                <a16:creationId xmlns:a16="http://schemas.microsoft.com/office/drawing/2014/main" id="{6816152E-FDE2-7554-B3CF-500E949B73AF}"/>
              </a:ext>
            </a:extLst>
          </p:cNvPr>
          <p:cNvSpPr txBox="1"/>
          <p:nvPr/>
        </p:nvSpPr>
        <p:spPr>
          <a:xfrm>
            <a:off x="5987972" y="367448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Henry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Ogoe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0" name="TextBox 89">
            <a:extLst>
              <a:ext uri="{FF2B5EF4-FFF2-40B4-BE49-F238E27FC236}">
                <a16:creationId xmlns:a16="http://schemas.microsoft.com/office/drawing/2014/main" id="{D5AFC545-8FC7-F06F-511B-33E06603E997}"/>
              </a:ext>
            </a:extLst>
          </p:cNvPr>
          <p:cNvSpPr txBox="1"/>
          <p:nvPr/>
        </p:nvSpPr>
        <p:spPr>
          <a:xfrm>
            <a:off x="6661301" y="3674070"/>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Josh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Eng</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1" name="TextBox 90">
            <a:extLst>
              <a:ext uri="{FF2B5EF4-FFF2-40B4-BE49-F238E27FC236}">
                <a16:creationId xmlns:a16="http://schemas.microsoft.com/office/drawing/2014/main" id="{1FF87E7D-A778-4137-973F-AFE571EDF8AE}"/>
              </a:ext>
            </a:extLst>
          </p:cNvPr>
          <p:cNvSpPr txBox="1"/>
          <p:nvPr/>
        </p:nvSpPr>
        <p:spPr>
          <a:xfrm>
            <a:off x="7394223" y="3651028"/>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Joshua Park</a:t>
            </a:r>
          </a:p>
        </p:txBody>
      </p:sp>
      <p:sp>
        <p:nvSpPr>
          <p:cNvPr id="92" name="TextBox 91">
            <a:extLst>
              <a:ext uri="{FF2B5EF4-FFF2-40B4-BE49-F238E27FC236}">
                <a16:creationId xmlns:a16="http://schemas.microsoft.com/office/drawing/2014/main" id="{A483CF1E-81A0-6E9D-0CE5-711CED2F4356}"/>
              </a:ext>
            </a:extLst>
          </p:cNvPr>
          <p:cNvSpPr txBox="1"/>
          <p:nvPr/>
        </p:nvSpPr>
        <p:spPr>
          <a:xfrm>
            <a:off x="8172246" y="365243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Kevin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Armengol</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3" name="TextBox 92">
            <a:extLst>
              <a:ext uri="{FF2B5EF4-FFF2-40B4-BE49-F238E27FC236}">
                <a16:creationId xmlns:a16="http://schemas.microsoft.com/office/drawing/2014/main" id="{F9C20558-1ACE-B6BB-5837-86002195A62C}"/>
              </a:ext>
            </a:extLst>
          </p:cNvPr>
          <p:cNvSpPr txBox="1"/>
          <p:nvPr/>
        </p:nvSpPr>
        <p:spPr>
          <a:xfrm>
            <a:off x="174545"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Krissy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Treece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4" name="TextBox 93">
            <a:extLst>
              <a:ext uri="{FF2B5EF4-FFF2-40B4-BE49-F238E27FC236}">
                <a16:creationId xmlns:a16="http://schemas.microsoft.com/office/drawing/2014/main" id="{151A3D61-A4EE-FF19-2781-E34F4CBB3C24}"/>
              </a:ext>
            </a:extLst>
          </p:cNvPr>
          <p:cNvSpPr txBox="1"/>
          <p:nvPr/>
        </p:nvSpPr>
        <p:spPr>
          <a:xfrm>
            <a:off x="917917"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Lakshmi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Katuri</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5" name="TextBox 94">
            <a:extLst>
              <a:ext uri="{FF2B5EF4-FFF2-40B4-BE49-F238E27FC236}">
                <a16:creationId xmlns:a16="http://schemas.microsoft.com/office/drawing/2014/main" id="{9CBEB9E5-28B0-44AD-B496-53C5C4AA416F}"/>
              </a:ext>
            </a:extLst>
          </p:cNvPr>
          <p:cNvSpPr txBox="1"/>
          <p:nvPr/>
        </p:nvSpPr>
        <p:spPr>
          <a:xfrm>
            <a:off x="1630068" y="443538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Mallisa</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Johnson</a:t>
            </a:r>
          </a:p>
        </p:txBody>
      </p:sp>
      <p:sp>
        <p:nvSpPr>
          <p:cNvPr id="96" name="TextBox 95">
            <a:extLst>
              <a:ext uri="{FF2B5EF4-FFF2-40B4-BE49-F238E27FC236}">
                <a16:creationId xmlns:a16="http://schemas.microsoft.com/office/drawing/2014/main" id="{AC8F374B-1875-D099-D10C-99A80C41E381}"/>
              </a:ext>
            </a:extLst>
          </p:cNvPr>
          <p:cNvSpPr txBox="1"/>
          <p:nvPr/>
        </p:nvSpPr>
        <p:spPr>
          <a:xfrm>
            <a:off x="2335004"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Michelle Harris</a:t>
            </a:r>
          </a:p>
        </p:txBody>
      </p:sp>
      <p:sp>
        <p:nvSpPr>
          <p:cNvPr id="97" name="TextBox 96">
            <a:extLst>
              <a:ext uri="{FF2B5EF4-FFF2-40B4-BE49-F238E27FC236}">
                <a16:creationId xmlns:a16="http://schemas.microsoft.com/office/drawing/2014/main" id="{0A5E9721-F32A-888E-09D6-8668CCBA600F}"/>
              </a:ext>
            </a:extLst>
          </p:cNvPr>
          <p:cNvSpPr txBox="1"/>
          <p:nvPr/>
        </p:nvSpPr>
        <p:spPr>
          <a:xfrm>
            <a:off x="3055849" y="443538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Michael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Strump</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8" name="TextBox 97">
            <a:extLst>
              <a:ext uri="{FF2B5EF4-FFF2-40B4-BE49-F238E27FC236}">
                <a16:creationId xmlns:a16="http://schemas.microsoft.com/office/drawing/2014/main" id="{AB6259C2-C2A3-D555-F9D3-33969C6A374F}"/>
              </a:ext>
            </a:extLst>
          </p:cNvPr>
          <p:cNvSpPr txBox="1"/>
          <p:nvPr/>
        </p:nvSpPr>
        <p:spPr>
          <a:xfrm>
            <a:off x="3815473"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Mihir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Bhave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9" name="TextBox 98">
            <a:extLst>
              <a:ext uri="{FF2B5EF4-FFF2-40B4-BE49-F238E27FC236}">
                <a16:creationId xmlns:a16="http://schemas.microsoft.com/office/drawing/2014/main" id="{9D7D005E-5CE6-A537-A4B4-380FA8CD1CBD}"/>
              </a:ext>
            </a:extLst>
          </p:cNvPr>
          <p:cNvSpPr txBox="1"/>
          <p:nvPr/>
        </p:nvSpPr>
        <p:spPr>
          <a:xfrm>
            <a:off x="4520559" y="4450484"/>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Nalaka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Premathilaka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0" name="TextBox 99">
            <a:extLst>
              <a:ext uri="{FF2B5EF4-FFF2-40B4-BE49-F238E27FC236}">
                <a16:creationId xmlns:a16="http://schemas.microsoft.com/office/drawing/2014/main" id="{2CE74F02-1BF3-FEE0-ABAA-235AF0CD7278}"/>
              </a:ext>
            </a:extLst>
          </p:cNvPr>
          <p:cNvSpPr txBox="1"/>
          <p:nvPr/>
        </p:nvSpPr>
        <p:spPr>
          <a:xfrm>
            <a:off x="5250778"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Nikhil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Chamarthi</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1" name="TextBox 100">
            <a:extLst>
              <a:ext uri="{FF2B5EF4-FFF2-40B4-BE49-F238E27FC236}">
                <a16:creationId xmlns:a16="http://schemas.microsoft.com/office/drawing/2014/main" id="{0D2C6DEC-101F-5354-FF8D-C020420DA483}"/>
              </a:ext>
            </a:extLst>
          </p:cNvPr>
          <p:cNvSpPr txBox="1"/>
          <p:nvPr/>
        </p:nvSpPr>
        <p:spPr>
          <a:xfrm>
            <a:off x="5956881" y="446726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Nishith Pandya</a:t>
            </a:r>
          </a:p>
        </p:txBody>
      </p:sp>
      <p:sp>
        <p:nvSpPr>
          <p:cNvPr id="102" name="TextBox 101">
            <a:extLst>
              <a:ext uri="{FF2B5EF4-FFF2-40B4-BE49-F238E27FC236}">
                <a16:creationId xmlns:a16="http://schemas.microsoft.com/office/drawing/2014/main" id="{3BB2A8AC-F574-C326-D47B-C7A166C4FC26}"/>
              </a:ext>
            </a:extLst>
          </p:cNvPr>
          <p:cNvSpPr txBox="1"/>
          <p:nvPr/>
        </p:nvSpPr>
        <p:spPr>
          <a:xfrm>
            <a:off x="6682844" y="445048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Olga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Vovk</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3" name="TextBox 102">
            <a:extLst>
              <a:ext uri="{FF2B5EF4-FFF2-40B4-BE49-F238E27FC236}">
                <a16:creationId xmlns:a16="http://schemas.microsoft.com/office/drawing/2014/main" id="{CA46E7FC-95F2-776B-4180-BF80218D89DF}"/>
              </a:ext>
            </a:extLst>
          </p:cNvPr>
          <p:cNvSpPr txBox="1"/>
          <p:nvPr/>
        </p:nvSpPr>
        <p:spPr>
          <a:xfrm>
            <a:off x="7415871" y="444970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Priya Raju</a:t>
            </a:r>
          </a:p>
        </p:txBody>
      </p:sp>
      <p:sp>
        <p:nvSpPr>
          <p:cNvPr id="104" name="TextBox 103">
            <a:extLst>
              <a:ext uri="{FF2B5EF4-FFF2-40B4-BE49-F238E27FC236}">
                <a16:creationId xmlns:a16="http://schemas.microsoft.com/office/drawing/2014/main" id="{AEE34F71-D119-1EDD-DB32-2643747D75AE}"/>
              </a:ext>
            </a:extLst>
          </p:cNvPr>
          <p:cNvSpPr txBox="1"/>
          <p:nvPr/>
        </p:nvSpPr>
        <p:spPr>
          <a:xfrm>
            <a:off x="8150543" y="444970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Preeti</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Roy</a:t>
            </a:r>
          </a:p>
        </p:txBody>
      </p:sp>
      <p:sp>
        <p:nvSpPr>
          <p:cNvPr id="105" name="TextBox 104">
            <a:extLst>
              <a:ext uri="{FF2B5EF4-FFF2-40B4-BE49-F238E27FC236}">
                <a16:creationId xmlns:a16="http://schemas.microsoft.com/office/drawing/2014/main" id="{76B168EF-F63D-98C2-1CDB-56C54B3FD087}"/>
              </a:ext>
            </a:extLst>
          </p:cNvPr>
          <p:cNvSpPr txBox="1"/>
          <p:nvPr/>
        </p:nvSpPr>
        <p:spPr>
          <a:xfrm>
            <a:off x="153939" y="5290638"/>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Rajeev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Nedumpally</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6" name="TextBox 105">
            <a:extLst>
              <a:ext uri="{FF2B5EF4-FFF2-40B4-BE49-F238E27FC236}">
                <a16:creationId xmlns:a16="http://schemas.microsoft.com/office/drawing/2014/main" id="{B3804905-698F-ABD5-6581-A237F40DEA5A}"/>
              </a:ext>
            </a:extLst>
          </p:cNvPr>
          <p:cNvSpPr txBox="1"/>
          <p:nvPr/>
        </p:nvSpPr>
        <p:spPr>
          <a:xfrm>
            <a:off x="907056"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Regina Ball</a:t>
            </a:r>
          </a:p>
        </p:txBody>
      </p:sp>
      <p:sp>
        <p:nvSpPr>
          <p:cNvPr id="107" name="TextBox 106">
            <a:extLst>
              <a:ext uri="{FF2B5EF4-FFF2-40B4-BE49-F238E27FC236}">
                <a16:creationId xmlns:a16="http://schemas.microsoft.com/office/drawing/2014/main" id="{1F52F45C-44B5-DA12-3071-BEDD93B0E9AF}"/>
              </a:ext>
            </a:extLst>
          </p:cNvPr>
          <p:cNvSpPr txBox="1"/>
          <p:nvPr/>
        </p:nvSpPr>
        <p:spPr>
          <a:xfrm>
            <a:off x="1641605"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Ronnie Tan</a:t>
            </a:r>
          </a:p>
        </p:txBody>
      </p:sp>
      <p:sp>
        <p:nvSpPr>
          <p:cNvPr id="108" name="TextBox 107">
            <a:extLst>
              <a:ext uri="{FF2B5EF4-FFF2-40B4-BE49-F238E27FC236}">
                <a16:creationId xmlns:a16="http://schemas.microsoft.com/office/drawing/2014/main" id="{8C63C0FC-D0EF-6AAB-2925-A7D8A29B40B5}"/>
              </a:ext>
            </a:extLst>
          </p:cNvPr>
          <p:cNvSpPr txBox="1"/>
          <p:nvPr/>
        </p:nvSpPr>
        <p:spPr>
          <a:xfrm>
            <a:off x="2302051" y="5290638"/>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Ryan Stewart-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Frederick</a:t>
            </a:r>
          </a:p>
        </p:txBody>
      </p:sp>
      <p:sp>
        <p:nvSpPr>
          <p:cNvPr id="109" name="TextBox 108">
            <a:extLst>
              <a:ext uri="{FF2B5EF4-FFF2-40B4-BE49-F238E27FC236}">
                <a16:creationId xmlns:a16="http://schemas.microsoft.com/office/drawing/2014/main" id="{066AD729-05F1-7F2E-3AA7-D3A780E8AFF1}"/>
              </a:ext>
            </a:extLst>
          </p:cNvPr>
          <p:cNvSpPr txBox="1"/>
          <p:nvPr/>
        </p:nvSpPr>
        <p:spPr>
          <a:xfrm>
            <a:off x="3051382"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Sanghursh</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Jain</a:t>
            </a:r>
          </a:p>
        </p:txBody>
      </p:sp>
      <p:sp>
        <p:nvSpPr>
          <p:cNvPr id="110" name="TextBox 109">
            <a:extLst>
              <a:ext uri="{FF2B5EF4-FFF2-40B4-BE49-F238E27FC236}">
                <a16:creationId xmlns:a16="http://schemas.microsoft.com/office/drawing/2014/main" id="{8996E825-5C9B-AE40-F8F0-0895E547B592}"/>
              </a:ext>
            </a:extLst>
          </p:cNvPr>
          <p:cNvSpPr txBox="1"/>
          <p:nvPr/>
        </p:nvSpPr>
        <p:spPr>
          <a:xfrm>
            <a:off x="3810207"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Scott Mitchell</a:t>
            </a:r>
          </a:p>
        </p:txBody>
      </p:sp>
      <p:sp>
        <p:nvSpPr>
          <p:cNvPr id="111" name="TextBox 110">
            <a:extLst>
              <a:ext uri="{FF2B5EF4-FFF2-40B4-BE49-F238E27FC236}">
                <a16:creationId xmlns:a16="http://schemas.microsoft.com/office/drawing/2014/main" id="{E1875832-AB69-E809-EF00-F628D3E38ACD}"/>
              </a:ext>
            </a:extLst>
          </p:cNvPr>
          <p:cNvSpPr txBox="1"/>
          <p:nvPr/>
        </p:nvSpPr>
        <p:spPr>
          <a:xfrm>
            <a:off x="4529162" y="529225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Sid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Ambarkar</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12" name="TextBox 111">
            <a:extLst>
              <a:ext uri="{FF2B5EF4-FFF2-40B4-BE49-F238E27FC236}">
                <a16:creationId xmlns:a16="http://schemas.microsoft.com/office/drawing/2014/main" id="{6CC28055-B20F-B7DF-35F2-717DC6CA0588}"/>
              </a:ext>
            </a:extLst>
          </p:cNvPr>
          <p:cNvSpPr txBox="1"/>
          <p:nvPr/>
        </p:nvSpPr>
        <p:spPr>
          <a:xfrm>
            <a:off x="5267862" y="528378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Taylor Truong</a:t>
            </a:r>
          </a:p>
        </p:txBody>
      </p:sp>
      <p:sp>
        <p:nvSpPr>
          <p:cNvPr id="113" name="TextBox 112">
            <a:extLst>
              <a:ext uri="{FF2B5EF4-FFF2-40B4-BE49-F238E27FC236}">
                <a16:creationId xmlns:a16="http://schemas.microsoft.com/office/drawing/2014/main" id="{23DC796E-3AED-7F1D-9702-0E0D37C9E9D8}"/>
              </a:ext>
            </a:extLst>
          </p:cNvPr>
          <p:cNvSpPr txBox="1"/>
          <p:nvPr/>
        </p:nvSpPr>
        <p:spPr>
          <a:xfrm>
            <a:off x="5964755" y="528176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Tuhin</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Zaman</a:t>
            </a:r>
          </a:p>
        </p:txBody>
      </p:sp>
      <p:sp>
        <p:nvSpPr>
          <p:cNvPr id="114" name="TextBox 113">
            <a:extLst>
              <a:ext uri="{FF2B5EF4-FFF2-40B4-BE49-F238E27FC236}">
                <a16:creationId xmlns:a16="http://schemas.microsoft.com/office/drawing/2014/main" id="{B90DC798-D8C7-4679-04D4-A8F00A83450E}"/>
              </a:ext>
            </a:extLst>
          </p:cNvPr>
          <p:cNvSpPr txBox="1"/>
          <p:nvPr/>
        </p:nvSpPr>
        <p:spPr>
          <a:xfrm>
            <a:off x="6689548" y="5279735"/>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Warren Overholt</a:t>
            </a:r>
          </a:p>
        </p:txBody>
      </p:sp>
      <p:pic>
        <p:nvPicPr>
          <p:cNvPr id="115" name="Picture 114" descr="A person in a blue shirt&#10;&#10;Description automatically generated">
            <a:extLst>
              <a:ext uri="{FF2B5EF4-FFF2-40B4-BE49-F238E27FC236}">
                <a16:creationId xmlns:a16="http://schemas.microsoft.com/office/drawing/2014/main" id="{2EB8DE1F-86AB-A390-7E8B-F8E07B7E7210}"/>
              </a:ext>
            </a:extLst>
          </p:cNvPr>
          <p:cNvPicPr>
            <a:picLocks noChangeAspect="1"/>
          </p:cNvPicPr>
          <p:nvPr/>
        </p:nvPicPr>
        <p:blipFill rotWithShape="1">
          <a:blip r:embed="rId4" cstate="print"/>
          <a:srcRect t="2" b="21571"/>
          <a:stretch/>
        </p:blipFill>
        <p:spPr>
          <a:xfrm>
            <a:off x="1101794" y="2346364"/>
            <a:ext cx="466365" cy="457200"/>
          </a:xfrm>
          <a:prstGeom prst="ellipse">
            <a:avLst/>
          </a:prstGeom>
        </p:spPr>
      </p:pic>
      <p:pic>
        <p:nvPicPr>
          <p:cNvPr id="116" name="Picture 115" descr="A person in a blue shirt and yellow tie&#10;&#10;Description automatically generated">
            <a:extLst>
              <a:ext uri="{FF2B5EF4-FFF2-40B4-BE49-F238E27FC236}">
                <a16:creationId xmlns:a16="http://schemas.microsoft.com/office/drawing/2014/main" id="{05CBB40F-7287-C7AD-9151-5F3BA0B615B7}"/>
              </a:ext>
            </a:extLst>
          </p:cNvPr>
          <p:cNvPicPr>
            <a:picLocks/>
          </p:cNvPicPr>
          <p:nvPr/>
        </p:nvPicPr>
        <p:blipFill rotWithShape="1">
          <a:blip r:embed="rId5" cstate="print"/>
          <a:srcRect b="16951"/>
          <a:stretch/>
        </p:blipFill>
        <p:spPr>
          <a:xfrm>
            <a:off x="1816193" y="2338586"/>
            <a:ext cx="457200" cy="457200"/>
          </a:xfrm>
          <a:prstGeom prst="ellipse">
            <a:avLst/>
          </a:prstGeom>
        </p:spPr>
      </p:pic>
      <p:pic>
        <p:nvPicPr>
          <p:cNvPr id="117" name="Picture 116" descr="A silhouette of a person&#10;&#10;Description automatically generated">
            <a:extLst>
              <a:ext uri="{FF2B5EF4-FFF2-40B4-BE49-F238E27FC236}">
                <a16:creationId xmlns:a16="http://schemas.microsoft.com/office/drawing/2014/main" id="{2A91FCE9-66EA-020F-8A78-8F015A02B28F}"/>
              </a:ext>
            </a:extLst>
          </p:cNvPr>
          <p:cNvPicPr>
            <a:picLocks/>
          </p:cNvPicPr>
          <p:nvPr/>
        </p:nvPicPr>
        <p:blipFill rotWithShape="1">
          <a:blip r:embed="rId6" cstate="print"/>
          <a:srcRect b="18518"/>
          <a:stretch/>
        </p:blipFill>
        <p:spPr>
          <a:xfrm>
            <a:off x="2534116" y="2346364"/>
            <a:ext cx="457200" cy="457200"/>
          </a:xfrm>
          <a:prstGeom prst="ellipse">
            <a:avLst/>
          </a:prstGeom>
        </p:spPr>
      </p:pic>
      <p:pic>
        <p:nvPicPr>
          <p:cNvPr id="118" name="Picture 117" descr="A close-up of a person smiling&#10;&#10;Description automatically generated">
            <a:extLst>
              <a:ext uri="{FF2B5EF4-FFF2-40B4-BE49-F238E27FC236}">
                <a16:creationId xmlns:a16="http://schemas.microsoft.com/office/drawing/2014/main" id="{BE85CA6B-610E-9159-D0A6-955AC38F1CBB}"/>
              </a:ext>
            </a:extLst>
          </p:cNvPr>
          <p:cNvPicPr>
            <a:picLocks/>
          </p:cNvPicPr>
          <p:nvPr/>
        </p:nvPicPr>
        <p:blipFill rotWithShape="1">
          <a:blip r:embed="rId7" cstate="print"/>
          <a:srcRect b="16045"/>
          <a:stretch/>
        </p:blipFill>
        <p:spPr>
          <a:xfrm>
            <a:off x="3246580" y="2333505"/>
            <a:ext cx="457200" cy="457200"/>
          </a:xfrm>
          <a:prstGeom prst="ellipse">
            <a:avLst/>
          </a:prstGeom>
        </p:spPr>
      </p:pic>
      <p:pic>
        <p:nvPicPr>
          <p:cNvPr id="119" name="Picture 118" descr="A person smiling at the camera&#10;&#10;Description automatically generated">
            <a:extLst>
              <a:ext uri="{FF2B5EF4-FFF2-40B4-BE49-F238E27FC236}">
                <a16:creationId xmlns:a16="http://schemas.microsoft.com/office/drawing/2014/main" id="{2F8C5B33-670A-812A-6B23-712C349A40F3}"/>
              </a:ext>
            </a:extLst>
          </p:cNvPr>
          <p:cNvPicPr>
            <a:picLocks noChangeAspect="1"/>
          </p:cNvPicPr>
          <p:nvPr/>
        </p:nvPicPr>
        <p:blipFill rotWithShape="1">
          <a:blip r:embed="rId8" cstate="print"/>
          <a:srcRect l="842" t="9707" r="-842" b="15097"/>
          <a:stretch/>
        </p:blipFill>
        <p:spPr>
          <a:xfrm>
            <a:off x="3978210" y="2332990"/>
            <a:ext cx="460754" cy="457200"/>
          </a:xfrm>
          <a:prstGeom prst="ellipse">
            <a:avLst/>
          </a:prstGeom>
        </p:spPr>
      </p:pic>
      <p:pic>
        <p:nvPicPr>
          <p:cNvPr id="120" name="Picture 119">
            <a:extLst>
              <a:ext uri="{FF2B5EF4-FFF2-40B4-BE49-F238E27FC236}">
                <a16:creationId xmlns:a16="http://schemas.microsoft.com/office/drawing/2014/main" id="{FE963E91-C8A8-F6B9-6888-03978F0FBA5A}"/>
              </a:ext>
            </a:extLst>
          </p:cNvPr>
          <p:cNvPicPr>
            <a:picLocks/>
          </p:cNvPicPr>
          <p:nvPr/>
        </p:nvPicPr>
        <p:blipFill rotWithShape="1">
          <a:blip r:embed="rId9" cstate="print"/>
          <a:srcRect l="-1683" t="4496" r="1683" b="17076"/>
          <a:stretch/>
        </p:blipFill>
        <p:spPr>
          <a:xfrm>
            <a:off x="4710703" y="2350598"/>
            <a:ext cx="457200" cy="457200"/>
          </a:xfrm>
          <a:prstGeom prst="ellipse">
            <a:avLst/>
          </a:prstGeom>
        </p:spPr>
      </p:pic>
      <p:pic>
        <p:nvPicPr>
          <p:cNvPr id="121" name="Picture 120" descr="A person with a beard smiling&#10;&#10;Description automatically generated">
            <a:extLst>
              <a:ext uri="{FF2B5EF4-FFF2-40B4-BE49-F238E27FC236}">
                <a16:creationId xmlns:a16="http://schemas.microsoft.com/office/drawing/2014/main" id="{28E40D40-98C9-C862-B8CA-39A4CDF90850}"/>
              </a:ext>
            </a:extLst>
          </p:cNvPr>
          <p:cNvPicPr>
            <a:picLocks/>
          </p:cNvPicPr>
          <p:nvPr/>
        </p:nvPicPr>
        <p:blipFill rotWithShape="1">
          <a:blip r:embed="rId10" cstate="print"/>
          <a:srcRect b="21572"/>
          <a:stretch/>
        </p:blipFill>
        <p:spPr>
          <a:xfrm>
            <a:off x="5437337" y="2331800"/>
            <a:ext cx="457200" cy="457200"/>
          </a:xfrm>
          <a:prstGeom prst="ellipse">
            <a:avLst/>
          </a:prstGeom>
        </p:spPr>
      </p:pic>
      <p:pic>
        <p:nvPicPr>
          <p:cNvPr id="122" name="Picture 121" descr="A person taking a selfie&#10;&#10;Description automatically generated">
            <a:extLst>
              <a:ext uri="{FF2B5EF4-FFF2-40B4-BE49-F238E27FC236}">
                <a16:creationId xmlns:a16="http://schemas.microsoft.com/office/drawing/2014/main" id="{2AB1891F-45B4-CEA1-98DE-E16CF5014345}"/>
              </a:ext>
            </a:extLst>
          </p:cNvPr>
          <p:cNvPicPr>
            <a:picLocks/>
          </p:cNvPicPr>
          <p:nvPr/>
        </p:nvPicPr>
        <p:blipFill rotWithShape="1">
          <a:blip r:embed="rId11" cstate="print"/>
          <a:srcRect b="21572"/>
          <a:stretch/>
        </p:blipFill>
        <p:spPr>
          <a:xfrm>
            <a:off x="6871581" y="2316768"/>
            <a:ext cx="457200" cy="457200"/>
          </a:xfrm>
          <a:prstGeom prst="ellipse">
            <a:avLst/>
          </a:prstGeom>
        </p:spPr>
      </p:pic>
      <p:pic>
        <p:nvPicPr>
          <p:cNvPr id="123" name="Picture 122" descr="A person wearing glasses and smiling&#10;&#10;Description automatically generated">
            <a:extLst>
              <a:ext uri="{FF2B5EF4-FFF2-40B4-BE49-F238E27FC236}">
                <a16:creationId xmlns:a16="http://schemas.microsoft.com/office/drawing/2014/main" id="{BA2868A0-ABCE-957A-A718-1B55F0D2E24C}"/>
              </a:ext>
            </a:extLst>
          </p:cNvPr>
          <p:cNvPicPr>
            <a:picLocks/>
          </p:cNvPicPr>
          <p:nvPr/>
        </p:nvPicPr>
        <p:blipFill rotWithShape="1">
          <a:blip r:embed="rId12" cstate="print"/>
          <a:srcRect b="21572"/>
          <a:stretch/>
        </p:blipFill>
        <p:spPr>
          <a:xfrm>
            <a:off x="7599029" y="2301736"/>
            <a:ext cx="457200" cy="457200"/>
          </a:xfrm>
          <a:prstGeom prst="ellipse">
            <a:avLst/>
          </a:prstGeom>
        </p:spPr>
      </p:pic>
      <p:pic>
        <p:nvPicPr>
          <p:cNvPr id="124" name="Picture 123" descr="A person smiling at the camera&#10;&#10;Description automatically generated">
            <a:extLst>
              <a:ext uri="{FF2B5EF4-FFF2-40B4-BE49-F238E27FC236}">
                <a16:creationId xmlns:a16="http://schemas.microsoft.com/office/drawing/2014/main" id="{0BC53049-DB21-C362-614B-3B3F837309C4}"/>
              </a:ext>
            </a:extLst>
          </p:cNvPr>
          <p:cNvPicPr>
            <a:picLocks/>
          </p:cNvPicPr>
          <p:nvPr/>
        </p:nvPicPr>
        <p:blipFill rotWithShape="1">
          <a:blip r:embed="rId13" cstate="print"/>
          <a:srcRect b="21572"/>
          <a:stretch/>
        </p:blipFill>
        <p:spPr>
          <a:xfrm>
            <a:off x="8344726" y="2301736"/>
            <a:ext cx="457200" cy="457200"/>
          </a:xfrm>
          <a:prstGeom prst="ellipse">
            <a:avLst/>
          </a:prstGeom>
        </p:spPr>
      </p:pic>
      <p:pic>
        <p:nvPicPr>
          <p:cNvPr id="125" name="Picture 124" descr="A silhouette of a person&#10;&#10;Description automatically generated">
            <a:extLst>
              <a:ext uri="{FF2B5EF4-FFF2-40B4-BE49-F238E27FC236}">
                <a16:creationId xmlns:a16="http://schemas.microsoft.com/office/drawing/2014/main" id="{014A83F6-1F1D-B25A-ECD1-E8D59557D00B}"/>
              </a:ext>
            </a:extLst>
          </p:cNvPr>
          <p:cNvPicPr>
            <a:picLocks/>
          </p:cNvPicPr>
          <p:nvPr/>
        </p:nvPicPr>
        <p:blipFill rotWithShape="1">
          <a:blip r:embed="rId14" cstate="print"/>
          <a:srcRect b="22009"/>
          <a:stretch/>
        </p:blipFill>
        <p:spPr>
          <a:xfrm>
            <a:off x="6138811" y="2316768"/>
            <a:ext cx="466344" cy="457200"/>
          </a:xfrm>
          <a:prstGeom prst="ellipse">
            <a:avLst/>
          </a:prstGeom>
        </p:spPr>
      </p:pic>
      <p:pic>
        <p:nvPicPr>
          <p:cNvPr id="126" name="Picture 125" descr="A person taking a selfie&#10;&#10;Description automatically generated">
            <a:extLst>
              <a:ext uri="{FF2B5EF4-FFF2-40B4-BE49-F238E27FC236}">
                <a16:creationId xmlns:a16="http://schemas.microsoft.com/office/drawing/2014/main" id="{7B08DDFC-AF57-FDAF-A6A5-CE9A553DCE40}"/>
              </a:ext>
            </a:extLst>
          </p:cNvPr>
          <p:cNvPicPr>
            <a:picLocks/>
          </p:cNvPicPr>
          <p:nvPr/>
        </p:nvPicPr>
        <p:blipFill rotWithShape="1">
          <a:blip r:embed="rId15" cstate="print"/>
          <a:srcRect l="-1683" t="5993" r="1683" b="15579"/>
          <a:stretch/>
        </p:blipFill>
        <p:spPr>
          <a:xfrm>
            <a:off x="359638" y="3170408"/>
            <a:ext cx="457200" cy="457200"/>
          </a:xfrm>
          <a:prstGeom prst="ellipse">
            <a:avLst/>
          </a:prstGeom>
        </p:spPr>
      </p:pic>
      <p:pic>
        <p:nvPicPr>
          <p:cNvPr id="127" name="Picture 126" descr="A person smiling for the camera&#10;&#10;Description automatically generated">
            <a:extLst>
              <a:ext uri="{FF2B5EF4-FFF2-40B4-BE49-F238E27FC236}">
                <a16:creationId xmlns:a16="http://schemas.microsoft.com/office/drawing/2014/main" id="{CA797AC2-94C9-377A-94A8-45F19432E973}"/>
              </a:ext>
            </a:extLst>
          </p:cNvPr>
          <p:cNvPicPr>
            <a:picLocks/>
          </p:cNvPicPr>
          <p:nvPr/>
        </p:nvPicPr>
        <p:blipFill rotWithShape="1">
          <a:blip r:embed="rId16" cstate="print"/>
          <a:srcRect l="35" t="4036" r="-35" b="17536"/>
          <a:stretch/>
        </p:blipFill>
        <p:spPr>
          <a:xfrm>
            <a:off x="1091158" y="3175244"/>
            <a:ext cx="457200" cy="457200"/>
          </a:xfrm>
          <a:prstGeom prst="ellipse">
            <a:avLst/>
          </a:prstGeom>
        </p:spPr>
      </p:pic>
      <p:pic>
        <p:nvPicPr>
          <p:cNvPr id="128" name="Picture 127" descr="A person smiling for the camera&#10;&#10;Description automatically generated">
            <a:extLst>
              <a:ext uri="{FF2B5EF4-FFF2-40B4-BE49-F238E27FC236}">
                <a16:creationId xmlns:a16="http://schemas.microsoft.com/office/drawing/2014/main" id="{C20D9689-9B2C-B62D-8AA1-A80910F3C09B}"/>
              </a:ext>
            </a:extLst>
          </p:cNvPr>
          <p:cNvPicPr>
            <a:picLocks/>
          </p:cNvPicPr>
          <p:nvPr/>
        </p:nvPicPr>
        <p:blipFill rotWithShape="1">
          <a:blip r:embed="rId17" cstate="print"/>
          <a:srcRect b="21572"/>
          <a:stretch/>
        </p:blipFill>
        <p:spPr>
          <a:xfrm>
            <a:off x="1812317" y="3175244"/>
            <a:ext cx="457200" cy="457200"/>
          </a:xfrm>
          <a:prstGeom prst="ellipse">
            <a:avLst/>
          </a:prstGeom>
        </p:spPr>
      </p:pic>
      <p:pic>
        <p:nvPicPr>
          <p:cNvPr id="129" name="Picture 128" descr="A person in a tan sweater&#10;&#10;Description automatically generated">
            <a:extLst>
              <a:ext uri="{FF2B5EF4-FFF2-40B4-BE49-F238E27FC236}">
                <a16:creationId xmlns:a16="http://schemas.microsoft.com/office/drawing/2014/main" id="{50D6645C-C01B-A381-DB18-E7D07B6CD18E}"/>
              </a:ext>
            </a:extLst>
          </p:cNvPr>
          <p:cNvPicPr>
            <a:picLocks/>
          </p:cNvPicPr>
          <p:nvPr/>
        </p:nvPicPr>
        <p:blipFill rotWithShape="1">
          <a:blip r:embed="rId18" cstate="print"/>
          <a:srcRect b="21572"/>
          <a:stretch/>
        </p:blipFill>
        <p:spPr>
          <a:xfrm>
            <a:off x="2531779" y="3176916"/>
            <a:ext cx="457200" cy="457200"/>
          </a:xfrm>
          <a:prstGeom prst="ellipse">
            <a:avLst/>
          </a:prstGeom>
        </p:spPr>
      </p:pic>
      <p:pic>
        <p:nvPicPr>
          <p:cNvPr id="130" name="Picture 129" descr="A person with a mustache&#10;&#10;Description automatically generated">
            <a:extLst>
              <a:ext uri="{FF2B5EF4-FFF2-40B4-BE49-F238E27FC236}">
                <a16:creationId xmlns:a16="http://schemas.microsoft.com/office/drawing/2014/main" id="{D6362709-286E-C18D-8E96-663403BEB6EE}"/>
              </a:ext>
            </a:extLst>
          </p:cNvPr>
          <p:cNvPicPr>
            <a:picLocks/>
          </p:cNvPicPr>
          <p:nvPr/>
        </p:nvPicPr>
        <p:blipFill rotWithShape="1">
          <a:blip r:embed="rId19" cstate="print"/>
          <a:srcRect b="21572"/>
          <a:stretch/>
        </p:blipFill>
        <p:spPr>
          <a:xfrm>
            <a:off x="3244906" y="3176916"/>
            <a:ext cx="457200" cy="457200"/>
          </a:xfrm>
          <a:prstGeom prst="ellipse">
            <a:avLst/>
          </a:prstGeom>
        </p:spPr>
      </p:pic>
      <p:pic>
        <p:nvPicPr>
          <p:cNvPr id="131" name="Picture 130" descr="A person with a scarf around her head&#10;&#10;Description automatically generated">
            <a:extLst>
              <a:ext uri="{FF2B5EF4-FFF2-40B4-BE49-F238E27FC236}">
                <a16:creationId xmlns:a16="http://schemas.microsoft.com/office/drawing/2014/main" id="{C840E1D2-9AF3-701D-3420-EBD4CA23A394}"/>
              </a:ext>
            </a:extLst>
          </p:cNvPr>
          <p:cNvPicPr>
            <a:picLocks/>
          </p:cNvPicPr>
          <p:nvPr/>
        </p:nvPicPr>
        <p:blipFill rotWithShape="1">
          <a:blip r:embed="rId20" cstate="print"/>
          <a:srcRect b="21572"/>
          <a:stretch/>
        </p:blipFill>
        <p:spPr>
          <a:xfrm>
            <a:off x="3971320" y="3166262"/>
            <a:ext cx="457200" cy="457200"/>
          </a:xfrm>
          <a:prstGeom prst="ellipse">
            <a:avLst/>
          </a:prstGeom>
        </p:spPr>
      </p:pic>
      <p:pic>
        <p:nvPicPr>
          <p:cNvPr id="132" name="Picture 131" descr="A person wearing glasses and a blue sweater&#10;&#10;Description automatically generated">
            <a:extLst>
              <a:ext uri="{FF2B5EF4-FFF2-40B4-BE49-F238E27FC236}">
                <a16:creationId xmlns:a16="http://schemas.microsoft.com/office/drawing/2014/main" id="{81A2B690-5C75-DEBB-0EE8-BC583E421B24}"/>
              </a:ext>
            </a:extLst>
          </p:cNvPr>
          <p:cNvPicPr>
            <a:picLocks noChangeAspect="1"/>
          </p:cNvPicPr>
          <p:nvPr/>
        </p:nvPicPr>
        <p:blipFill>
          <a:blip r:embed="rId21" cstate="print"/>
          <a:stretch>
            <a:fillRect/>
          </a:stretch>
        </p:blipFill>
        <p:spPr>
          <a:xfrm>
            <a:off x="4702844" y="3175244"/>
            <a:ext cx="457200" cy="457200"/>
          </a:xfrm>
          <a:prstGeom prst="ellipse">
            <a:avLst/>
          </a:prstGeom>
        </p:spPr>
      </p:pic>
      <p:pic>
        <p:nvPicPr>
          <p:cNvPr id="133" name="Picture 132" descr="A person with a beard and mustache&#10;&#10;Description automatically generated">
            <a:extLst>
              <a:ext uri="{FF2B5EF4-FFF2-40B4-BE49-F238E27FC236}">
                <a16:creationId xmlns:a16="http://schemas.microsoft.com/office/drawing/2014/main" id="{AA74B613-00F9-DD84-B625-A685EDBEB15F}"/>
              </a:ext>
            </a:extLst>
          </p:cNvPr>
          <p:cNvPicPr>
            <a:picLocks/>
          </p:cNvPicPr>
          <p:nvPr/>
        </p:nvPicPr>
        <p:blipFill rotWithShape="1">
          <a:blip r:embed="rId22" cstate="print"/>
          <a:srcRect b="21572"/>
          <a:stretch/>
        </p:blipFill>
        <p:spPr>
          <a:xfrm>
            <a:off x="5418010" y="3155515"/>
            <a:ext cx="457200" cy="457200"/>
          </a:xfrm>
          <a:prstGeom prst="ellipse">
            <a:avLst/>
          </a:prstGeom>
        </p:spPr>
      </p:pic>
      <p:pic>
        <p:nvPicPr>
          <p:cNvPr id="134" name="Picture 133" descr="A person wearing glasses and a suit&#10;&#10;Description automatically generated">
            <a:extLst>
              <a:ext uri="{FF2B5EF4-FFF2-40B4-BE49-F238E27FC236}">
                <a16:creationId xmlns:a16="http://schemas.microsoft.com/office/drawing/2014/main" id="{DD2F5E74-93AC-00D4-7945-CD348ECBA079}"/>
              </a:ext>
            </a:extLst>
          </p:cNvPr>
          <p:cNvPicPr>
            <a:picLocks/>
          </p:cNvPicPr>
          <p:nvPr/>
        </p:nvPicPr>
        <p:blipFill rotWithShape="1">
          <a:blip r:embed="rId23" cstate="print"/>
          <a:srcRect l="-816" t="7287" r="816" b="14285"/>
          <a:stretch/>
        </p:blipFill>
        <p:spPr>
          <a:xfrm>
            <a:off x="6139424" y="3152285"/>
            <a:ext cx="457200" cy="457200"/>
          </a:xfrm>
          <a:prstGeom prst="ellipse">
            <a:avLst/>
          </a:prstGeom>
        </p:spPr>
      </p:pic>
      <p:pic>
        <p:nvPicPr>
          <p:cNvPr id="135" name="Picture 134" descr="A person wearing glasses and smiling&#10;&#10;Description automatically generated">
            <a:extLst>
              <a:ext uri="{FF2B5EF4-FFF2-40B4-BE49-F238E27FC236}">
                <a16:creationId xmlns:a16="http://schemas.microsoft.com/office/drawing/2014/main" id="{5E7FA48A-6805-F9EA-25AA-40B580EF3542}"/>
              </a:ext>
            </a:extLst>
          </p:cNvPr>
          <p:cNvPicPr>
            <a:picLocks/>
          </p:cNvPicPr>
          <p:nvPr/>
        </p:nvPicPr>
        <p:blipFill rotWithShape="1">
          <a:blip r:embed="rId24" cstate="print"/>
          <a:srcRect l="-907" t="13075" r="907" b="8496"/>
          <a:stretch/>
        </p:blipFill>
        <p:spPr>
          <a:xfrm>
            <a:off x="6860622" y="3145942"/>
            <a:ext cx="457200" cy="457200"/>
          </a:xfrm>
          <a:prstGeom prst="ellipse">
            <a:avLst/>
          </a:prstGeom>
        </p:spPr>
      </p:pic>
      <p:pic>
        <p:nvPicPr>
          <p:cNvPr id="136" name="Picture 135" descr="A person smiling for the camera&#10;&#10;Description automatically generated">
            <a:extLst>
              <a:ext uri="{FF2B5EF4-FFF2-40B4-BE49-F238E27FC236}">
                <a16:creationId xmlns:a16="http://schemas.microsoft.com/office/drawing/2014/main" id="{82CAC8C7-D13B-3883-9571-93DA77602B34}"/>
              </a:ext>
            </a:extLst>
          </p:cNvPr>
          <p:cNvPicPr>
            <a:picLocks noChangeAspect="1"/>
          </p:cNvPicPr>
          <p:nvPr/>
        </p:nvPicPr>
        <p:blipFill rotWithShape="1">
          <a:blip r:embed="rId25" cstate="print"/>
          <a:srcRect t="-1" b="418"/>
          <a:stretch/>
        </p:blipFill>
        <p:spPr>
          <a:xfrm>
            <a:off x="7590029" y="3136697"/>
            <a:ext cx="459118" cy="457200"/>
          </a:xfrm>
          <a:prstGeom prst="ellipse">
            <a:avLst/>
          </a:prstGeom>
        </p:spPr>
      </p:pic>
      <p:pic>
        <p:nvPicPr>
          <p:cNvPr id="137" name="Picture 136" descr="A person smiling at the camera&#10;&#10;Description automatically generated">
            <a:extLst>
              <a:ext uri="{FF2B5EF4-FFF2-40B4-BE49-F238E27FC236}">
                <a16:creationId xmlns:a16="http://schemas.microsoft.com/office/drawing/2014/main" id="{FFE64F1A-F6FC-63AB-2CD4-A76B2E62939F}"/>
              </a:ext>
            </a:extLst>
          </p:cNvPr>
          <p:cNvPicPr>
            <a:picLocks/>
          </p:cNvPicPr>
          <p:nvPr/>
        </p:nvPicPr>
        <p:blipFill rotWithShape="1">
          <a:blip r:embed="rId26" cstate="print"/>
          <a:srcRect b="21572"/>
          <a:stretch/>
        </p:blipFill>
        <p:spPr>
          <a:xfrm>
            <a:off x="8343366" y="3127376"/>
            <a:ext cx="457200" cy="457200"/>
          </a:xfrm>
          <a:prstGeom prst="ellipse">
            <a:avLst/>
          </a:prstGeom>
        </p:spPr>
      </p:pic>
      <p:pic>
        <p:nvPicPr>
          <p:cNvPr id="138" name="Picture 137" descr="A person smiling at camera&#10;&#10;Description automatically generated">
            <a:extLst>
              <a:ext uri="{FF2B5EF4-FFF2-40B4-BE49-F238E27FC236}">
                <a16:creationId xmlns:a16="http://schemas.microsoft.com/office/drawing/2014/main" id="{6E57F697-C668-1EA4-CAB1-E59BC052B368}"/>
              </a:ext>
            </a:extLst>
          </p:cNvPr>
          <p:cNvPicPr>
            <a:picLocks noChangeAspect="1"/>
          </p:cNvPicPr>
          <p:nvPr/>
        </p:nvPicPr>
        <p:blipFill rotWithShape="1">
          <a:blip r:embed="rId27" cstate="print"/>
          <a:srcRect b="14749"/>
          <a:stretch/>
        </p:blipFill>
        <p:spPr>
          <a:xfrm>
            <a:off x="362191" y="3950063"/>
            <a:ext cx="457200" cy="461356"/>
          </a:xfrm>
          <a:prstGeom prst="ellipse">
            <a:avLst/>
          </a:prstGeom>
        </p:spPr>
      </p:pic>
      <p:pic>
        <p:nvPicPr>
          <p:cNvPr id="139" name="Picture 138" descr="A close up of a person's face&#10;&#10;Description automatically generated">
            <a:extLst>
              <a:ext uri="{FF2B5EF4-FFF2-40B4-BE49-F238E27FC236}">
                <a16:creationId xmlns:a16="http://schemas.microsoft.com/office/drawing/2014/main" id="{1EA474B1-F22D-9C43-DA4C-AD10D95B3724}"/>
              </a:ext>
            </a:extLst>
          </p:cNvPr>
          <p:cNvPicPr>
            <a:picLocks/>
          </p:cNvPicPr>
          <p:nvPr/>
        </p:nvPicPr>
        <p:blipFill rotWithShape="1">
          <a:blip r:embed="rId28" cstate="print"/>
          <a:srcRect l="-2359" t="13224" r="2359" b="4396"/>
          <a:stretch/>
        </p:blipFill>
        <p:spPr>
          <a:xfrm>
            <a:off x="1102397" y="3941952"/>
            <a:ext cx="457200" cy="457200"/>
          </a:xfrm>
          <a:prstGeom prst="ellipse">
            <a:avLst/>
          </a:prstGeom>
        </p:spPr>
      </p:pic>
      <p:pic>
        <p:nvPicPr>
          <p:cNvPr id="140" name="Picture 139" descr="A person with curly hair smiling&#10;&#10;Description automatically generated">
            <a:extLst>
              <a:ext uri="{FF2B5EF4-FFF2-40B4-BE49-F238E27FC236}">
                <a16:creationId xmlns:a16="http://schemas.microsoft.com/office/drawing/2014/main" id="{A76D5321-4A10-44B0-7A72-D91A065C1DD0}"/>
              </a:ext>
            </a:extLst>
          </p:cNvPr>
          <p:cNvPicPr>
            <a:picLocks noChangeAspect="1"/>
          </p:cNvPicPr>
          <p:nvPr/>
        </p:nvPicPr>
        <p:blipFill>
          <a:blip r:embed="rId29" cstate="print"/>
          <a:stretch>
            <a:fillRect/>
          </a:stretch>
        </p:blipFill>
        <p:spPr>
          <a:xfrm>
            <a:off x="1816193" y="3952886"/>
            <a:ext cx="457200" cy="457200"/>
          </a:xfrm>
          <a:prstGeom prst="ellipse">
            <a:avLst/>
          </a:prstGeom>
        </p:spPr>
      </p:pic>
      <p:pic>
        <p:nvPicPr>
          <p:cNvPr id="141" name="Picture 140" descr="A silhouette of a person&#10;&#10;Description automatically generated">
            <a:extLst>
              <a:ext uri="{FF2B5EF4-FFF2-40B4-BE49-F238E27FC236}">
                <a16:creationId xmlns:a16="http://schemas.microsoft.com/office/drawing/2014/main" id="{393D5FDB-AF6D-0085-D3CE-5F6407CAFF78}"/>
              </a:ext>
            </a:extLst>
          </p:cNvPr>
          <p:cNvPicPr>
            <a:picLocks/>
          </p:cNvPicPr>
          <p:nvPr/>
        </p:nvPicPr>
        <p:blipFill rotWithShape="1">
          <a:blip r:embed="rId6" cstate="print"/>
          <a:srcRect b="18518"/>
          <a:stretch/>
        </p:blipFill>
        <p:spPr>
          <a:xfrm>
            <a:off x="2531599" y="3940014"/>
            <a:ext cx="457200" cy="457200"/>
          </a:xfrm>
          <a:prstGeom prst="ellipse">
            <a:avLst/>
          </a:prstGeom>
        </p:spPr>
      </p:pic>
      <p:pic>
        <p:nvPicPr>
          <p:cNvPr id="142" name="Picture 141" descr="A silhouette of a person&#10;&#10;Description automatically generated">
            <a:extLst>
              <a:ext uri="{FF2B5EF4-FFF2-40B4-BE49-F238E27FC236}">
                <a16:creationId xmlns:a16="http://schemas.microsoft.com/office/drawing/2014/main" id="{A13F5EAB-4704-7531-3D2C-E6A6BB94444A}"/>
              </a:ext>
            </a:extLst>
          </p:cNvPr>
          <p:cNvPicPr>
            <a:picLocks/>
          </p:cNvPicPr>
          <p:nvPr/>
        </p:nvPicPr>
        <p:blipFill rotWithShape="1">
          <a:blip r:embed="rId14" cstate="print"/>
          <a:srcRect b="22009"/>
          <a:stretch/>
        </p:blipFill>
        <p:spPr>
          <a:xfrm>
            <a:off x="3245701" y="3941952"/>
            <a:ext cx="466344" cy="457200"/>
          </a:xfrm>
          <a:prstGeom prst="ellipse">
            <a:avLst/>
          </a:prstGeom>
        </p:spPr>
      </p:pic>
      <p:pic>
        <p:nvPicPr>
          <p:cNvPr id="143" name="Picture 142" descr="A person smiling at the camera&#10;&#10;Description automatically generated">
            <a:extLst>
              <a:ext uri="{FF2B5EF4-FFF2-40B4-BE49-F238E27FC236}">
                <a16:creationId xmlns:a16="http://schemas.microsoft.com/office/drawing/2014/main" id="{D852653A-80B2-CC17-442C-0F3AEC638A8F}"/>
              </a:ext>
            </a:extLst>
          </p:cNvPr>
          <p:cNvPicPr>
            <a:picLocks/>
          </p:cNvPicPr>
          <p:nvPr/>
        </p:nvPicPr>
        <p:blipFill rotWithShape="1">
          <a:blip r:embed="rId30" cstate="print"/>
          <a:srcRect b="21572"/>
          <a:stretch/>
        </p:blipFill>
        <p:spPr>
          <a:xfrm>
            <a:off x="3978424" y="3950063"/>
            <a:ext cx="457200" cy="457200"/>
          </a:xfrm>
          <a:prstGeom prst="ellipse">
            <a:avLst/>
          </a:prstGeom>
        </p:spPr>
      </p:pic>
      <p:pic>
        <p:nvPicPr>
          <p:cNvPr id="144" name="Picture 143" descr="A person with dark hair wearing a plaid shirt&#10;&#10;Description automatically generated">
            <a:extLst>
              <a:ext uri="{FF2B5EF4-FFF2-40B4-BE49-F238E27FC236}">
                <a16:creationId xmlns:a16="http://schemas.microsoft.com/office/drawing/2014/main" id="{70A47EC7-8D3F-7AC3-F5D8-C9A42CFBC5C1}"/>
              </a:ext>
            </a:extLst>
          </p:cNvPr>
          <p:cNvPicPr>
            <a:picLocks/>
          </p:cNvPicPr>
          <p:nvPr/>
        </p:nvPicPr>
        <p:blipFill rotWithShape="1">
          <a:blip r:embed="rId31" cstate="print"/>
          <a:srcRect b="21572"/>
          <a:stretch/>
        </p:blipFill>
        <p:spPr>
          <a:xfrm>
            <a:off x="4698884" y="3940014"/>
            <a:ext cx="457200" cy="457200"/>
          </a:xfrm>
          <a:prstGeom prst="ellipse">
            <a:avLst/>
          </a:prstGeom>
        </p:spPr>
      </p:pic>
      <p:pic>
        <p:nvPicPr>
          <p:cNvPr id="145" name="Picture 144" descr="A person wearing glasses and a blue jacket&#10;&#10;Description automatically generated">
            <a:extLst>
              <a:ext uri="{FF2B5EF4-FFF2-40B4-BE49-F238E27FC236}">
                <a16:creationId xmlns:a16="http://schemas.microsoft.com/office/drawing/2014/main" id="{2547D6C9-E4F8-2DF0-6201-E11EDC5F79E2}"/>
              </a:ext>
            </a:extLst>
          </p:cNvPr>
          <p:cNvPicPr>
            <a:picLocks/>
          </p:cNvPicPr>
          <p:nvPr/>
        </p:nvPicPr>
        <p:blipFill rotWithShape="1">
          <a:blip r:embed="rId32" cstate="print"/>
          <a:srcRect l="2017" t="5628" r="-2017" b="15944"/>
          <a:stretch/>
        </p:blipFill>
        <p:spPr>
          <a:xfrm>
            <a:off x="5437031" y="3951672"/>
            <a:ext cx="457200" cy="457200"/>
          </a:xfrm>
          <a:prstGeom prst="ellipse">
            <a:avLst/>
          </a:prstGeom>
        </p:spPr>
      </p:pic>
      <p:pic>
        <p:nvPicPr>
          <p:cNvPr id="146" name="Picture 145" descr="A person with glasses looking at the camera&#10;&#10;Description automatically generated">
            <a:extLst>
              <a:ext uri="{FF2B5EF4-FFF2-40B4-BE49-F238E27FC236}">
                <a16:creationId xmlns:a16="http://schemas.microsoft.com/office/drawing/2014/main" id="{C24D9B67-6597-2F10-A93F-098092C3ABCE}"/>
              </a:ext>
            </a:extLst>
          </p:cNvPr>
          <p:cNvPicPr>
            <a:picLocks noChangeAspect="1"/>
          </p:cNvPicPr>
          <p:nvPr/>
        </p:nvPicPr>
        <p:blipFill rotWithShape="1">
          <a:blip r:embed="rId33" cstate="print"/>
          <a:srcRect l="2916" t="10592" r="-2916" b="8929"/>
          <a:stretch/>
        </p:blipFill>
        <p:spPr>
          <a:xfrm>
            <a:off x="6157563" y="3967147"/>
            <a:ext cx="454477" cy="457200"/>
          </a:xfrm>
          <a:prstGeom prst="ellipse">
            <a:avLst/>
          </a:prstGeom>
        </p:spPr>
      </p:pic>
      <p:pic>
        <p:nvPicPr>
          <p:cNvPr id="147" name="Picture 146" descr="A person with short hair wearing a blue shirt&#10;&#10;Description automatically generated">
            <a:extLst>
              <a:ext uri="{FF2B5EF4-FFF2-40B4-BE49-F238E27FC236}">
                <a16:creationId xmlns:a16="http://schemas.microsoft.com/office/drawing/2014/main" id="{8AC842FE-267C-CC99-296F-9453EB6660C9}"/>
              </a:ext>
            </a:extLst>
          </p:cNvPr>
          <p:cNvPicPr>
            <a:picLocks/>
          </p:cNvPicPr>
          <p:nvPr/>
        </p:nvPicPr>
        <p:blipFill rotWithShape="1">
          <a:blip r:embed="rId34" cstate="print"/>
          <a:srcRect b="21572"/>
          <a:stretch/>
        </p:blipFill>
        <p:spPr>
          <a:xfrm>
            <a:off x="6884102" y="3950063"/>
            <a:ext cx="457200" cy="457200"/>
          </a:xfrm>
          <a:prstGeom prst="ellipse">
            <a:avLst/>
          </a:prstGeom>
        </p:spPr>
      </p:pic>
      <p:pic>
        <p:nvPicPr>
          <p:cNvPr id="148" name="Picture 147" descr="A person with long black hair&#10;&#10;Description automatically generated">
            <a:extLst>
              <a:ext uri="{FF2B5EF4-FFF2-40B4-BE49-F238E27FC236}">
                <a16:creationId xmlns:a16="http://schemas.microsoft.com/office/drawing/2014/main" id="{D2011FC9-042C-D881-FCE1-1797D7025C43}"/>
              </a:ext>
            </a:extLst>
          </p:cNvPr>
          <p:cNvPicPr>
            <a:picLocks/>
          </p:cNvPicPr>
          <p:nvPr/>
        </p:nvPicPr>
        <p:blipFill rotWithShape="1">
          <a:blip r:embed="rId35" cstate="print"/>
          <a:srcRect b="21572"/>
          <a:stretch/>
        </p:blipFill>
        <p:spPr>
          <a:xfrm>
            <a:off x="7590029" y="3942395"/>
            <a:ext cx="457200" cy="457200"/>
          </a:xfrm>
          <a:prstGeom prst="ellipse">
            <a:avLst/>
          </a:prstGeom>
        </p:spPr>
      </p:pic>
      <p:pic>
        <p:nvPicPr>
          <p:cNvPr id="149" name="Picture 148" descr="A person smiling for the camera&#10;&#10;Description automatically generated">
            <a:extLst>
              <a:ext uri="{FF2B5EF4-FFF2-40B4-BE49-F238E27FC236}">
                <a16:creationId xmlns:a16="http://schemas.microsoft.com/office/drawing/2014/main" id="{521E9C52-0744-31B0-5F7B-6187ECB2442C}"/>
              </a:ext>
            </a:extLst>
          </p:cNvPr>
          <p:cNvPicPr>
            <a:picLocks noChangeAspect="1"/>
          </p:cNvPicPr>
          <p:nvPr/>
        </p:nvPicPr>
        <p:blipFill>
          <a:blip r:embed="rId36" cstate="print"/>
          <a:stretch>
            <a:fillRect/>
          </a:stretch>
        </p:blipFill>
        <p:spPr>
          <a:xfrm>
            <a:off x="8354931" y="3958982"/>
            <a:ext cx="457200" cy="457200"/>
          </a:xfrm>
          <a:prstGeom prst="ellipse">
            <a:avLst/>
          </a:prstGeom>
        </p:spPr>
      </p:pic>
      <p:pic>
        <p:nvPicPr>
          <p:cNvPr id="150" name="Picture 149" descr="A person in a suit&#10;&#10;Description automatically generated">
            <a:extLst>
              <a:ext uri="{FF2B5EF4-FFF2-40B4-BE49-F238E27FC236}">
                <a16:creationId xmlns:a16="http://schemas.microsoft.com/office/drawing/2014/main" id="{55D52070-3458-9D1F-C9F6-C5A82035A496}"/>
              </a:ext>
            </a:extLst>
          </p:cNvPr>
          <p:cNvPicPr>
            <a:picLocks noChangeAspect="1"/>
          </p:cNvPicPr>
          <p:nvPr/>
        </p:nvPicPr>
        <p:blipFill rotWithShape="1">
          <a:blip r:embed="rId37" cstate="print"/>
          <a:srcRect l="16137" t="6432" r="11044" b="35250"/>
          <a:stretch/>
        </p:blipFill>
        <p:spPr>
          <a:xfrm>
            <a:off x="360496" y="4780869"/>
            <a:ext cx="456709" cy="457200"/>
          </a:xfrm>
          <a:prstGeom prst="ellipse">
            <a:avLst/>
          </a:prstGeom>
        </p:spPr>
      </p:pic>
      <p:pic>
        <p:nvPicPr>
          <p:cNvPr id="151" name="Picture 150" descr="A person with short brown hair wearing a black shirt and necklace&#10;&#10;Description automatically generated">
            <a:extLst>
              <a:ext uri="{FF2B5EF4-FFF2-40B4-BE49-F238E27FC236}">
                <a16:creationId xmlns:a16="http://schemas.microsoft.com/office/drawing/2014/main" id="{5EF7D312-ADDA-6444-F487-563484BE6CDD}"/>
              </a:ext>
            </a:extLst>
          </p:cNvPr>
          <p:cNvPicPr>
            <a:picLocks/>
          </p:cNvPicPr>
          <p:nvPr/>
        </p:nvPicPr>
        <p:blipFill rotWithShape="1">
          <a:blip r:embed="rId38" cstate="print"/>
          <a:srcRect b="21572"/>
          <a:stretch/>
        </p:blipFill>
        <p:spPr>
          <a:xfrm>
            <a:off x="1095472" y="4782506"/>
            <a:ext cx="457200" cy="457200"/>
          </a:xfrm>
          <a:prstGeom prst="ellipse">
            <a:avLst/>
          </a:prstGeom>
        </p:spPr>
      </p:pic>
      <p:pic>
        <p:nvPicPr>
          <p:cNvPr id="152" name="Picture 151" descr="A person smiling for the camera&#10;&#10;Description automatically generated">
            <a:extLst>
              <a:ext uri="{FF2B5EF4-FFF2-40B4-BE49-F238E27FC236}">
                <a16:creationId xmlns:a16="http://schemas.microsoft.com/office/drawing/2014/main" id="{E39E3995-6C78-404A-265A-F8D4F0F52755}"/>
              </a:ext>
            </a:extLst>
          </p:cNvPr>
          <p:cNvPicPr>
            <a:picLocks/>
          </p:cNvPicPr>
          <p:nvPr/>
        </p:nvPicPr>
        <p:blipFill rotWithShape="1">
          <a:blip r:embed="rId39" cstate="print"/>
          <a:srcRect b="21572"/>
          <a:stretch/>
        </p:blipFill>
        <p:spPr>
          <a:xfrm>
            <a:off x="1824008" y="4780811"/>
            <a:ext cx="457200" cy="457200"/>
          </a:xfrm>
          <a:prstGeom prst="ellipse">
            <a:avLst/>
          </a:prstGeom>
        </p:spPr>
      </p:pic>
      <p:pic>
        <p:nvPicPr>
          <p:cNvPr id="153" name="Picture 152" descr="A person smiling for the camera&#10;&#10;Description automatically generated">
            <a:extLst>
              <a:ext uri="{FF2B5EF4-FFF2-40B4-BE49-F238E27FC236}">
                <a16:creationId xmlns:a16="http://schemas.microsoft.com/office/drawing/2014/main" id="{10B601EC-B0DC-BC02-151C-23F3C0F37525}"/>
              </a:ext>
            </a:extLst>
          </p:cNvPr>
          <p:cNvPicPr>
            <a:picLocks/>
          </p:cNvPicPr>
          <p:nvPr/>
        </p:nvPicPr>
        <p:blipFill rotWithShape="1">
          <a:blip r:embed="rId40" cstate="print"/>
          <a:srcRect b="21572"/>
          <a:stretch/>
        </p:blipFill>
        <p:spPr>
          <a:xfrm>
            <a:off x="2531592" y="4780811"/>
            <a:ext cx="457200" cy="457200"/>
          </a:xfrm>
          <a:prstGeom prst="ellipse">
            <a:avLst/>
          </a:prstGeom>
        </p:spPr>
      </p:pic>
      <p:pic>
        <p:nvPicPr>
          <p:cNvPr id="154" name="Picture 153" descr="A silhouette of a person&#10;&#10;Description automatically generated">
            <a:extLst>
              <a:ext uri="{FF2B5EF4-FFF2-40B4-BE49-F238E27FC236}">
                <a16:creationId xmlns:a16="http://schemas.microsoft.com/office/drawing/2014/main" id="{33F7CFC6-E3F9-A327-9771-90407C18A2F6}"/>
              </a:ext>
            </a:extLst>
          </p:cNvPr>
          <p:cNvPicPr>
            <a:picLocks/>
          </p:cNvPicPr>
          <p:nvPr/>
        </p:nvPicPr>
        <p:blipFill rotWithShape="1">
          <a:blip r:embed="rId14" cstate="print"/>
          <a:srcRect b="22009"/>
          <a:stretch/>
        </p:blipFill>
        <p:spPr>
          <a:xfrm>
            <a:off x="3244906" y="4780405"/>
            <a:ext cx="466344" cy="457200"/>
          </a:xfrm>
          <a:prstGeom prst="ellipse">
            <a:avLst/>
          </a:prstGeom>
        </p:spPr>
      </p:pic>
      <p:pic>
        <p:nvPicPr>
          <p:cNvPr id="155" name="Picture 154" descr="A person with a beard and mustache wearing a blue tie&#10;&#10;Description automatically generated">
            <a:extLst>
              <a:ext uri="{FF2B5EF4-FFF2-40B4-BE49-F238E27FC236}">
                <a16:creationId xmlns:a16="http://schemas.microsoft.com/office/drawing/2014/main" id="{47027DBE-5469-122A-D32D-9E2A10358877}"/>
              </a:ext>
            </a:extLst>
          </p:cNvPr>
          <p:cNvPicPr>
            <a:picLocks noChangeAspect="1"/>
          </p:cNvPicPr>
          <p:nvPr/>
        </p:nvPicPr>
        <p:blipFill rotWithShape="1">
          <a:blip r:embed="rId41" cstate="print"/>
          <a:srcRect t="-1" b="30"/>
          <a:stretch/>
        </p:blipFill>
        <p:spPr>
          <a:xfrm>
            <a:off x="3984111" y="4780405"/>
            <a:ext cx="457334" cy="457200"/>
          </a:xfrm>
          <a:prstGeom prst="ellipse">
            <a:avLst/>
          </a:prstGeom>
        </p:spPr>
      </p:pic>
      <p:pic>
        <p:nvPicPr>
          <p:cNvPr id="156" name="Picture 155" descr="A person in a suit&#10;&#10;Description automatically generated">
            <a:extLst>
              <a:ext uri="{FF2B5EF4-FFF2-40B4-BE49-F238E27FC236}">
                <a16:creationId xmlns:a16="http://schemas.microsoft.com/office/drawing/2014/main" id="{BBBDFD37-ED4A-8F4A-7B6B-515F5D4072DF}"/>
              </a:ext>
            </a:extLst>
          </p:cNvPr>
          <p:cNvPicPr>
            <a:picLocks/>
          </p:cNvPicPr>
          <p:nvPr/>
        </p:nvPicPr>
        <p:blipFill rotWithShape="1">
          <a:blip r:embed="rId42" cstate="print"/>
          <a:srcRect b="21572"/>
          <a:stretch/>
        </p:blipFill>
        <p:spPr>
          <a:xfrm>
            <a:off x="4707106" y="4780405"/>
            <a:ext cx="457200" cy="457200"/>
          </a:xfrm>
          <a:prstGeom prst="ellipse">
            <a:avLst/>
          </a:prstGeom>
        </p:spPr>
      </p:pic>
      <p:pic>
        <p:nvPicPr>
          <p:cNvPr id="157" name="Picture 156" descr="A person wearing glasses and a black shirt&#10;&#10;Description automatically generated">
            <a:extLst>
              <a:ext uri="{FF2B5EF4-FFF2-40B4-BE49-F238E27FC236}">
                <a16:creationId xmlns:a16="http://schemas.microsoft.com/office/drawing/2014/main" id="{73619398-4FCE-6282-389C-8803BEE3ADD5}"/>
              </a:ext>
            </a:extLst>
          </p:cNvPr>
          <p:cNvPicPr>
            <a:picLocks noChangeAspect="1"/>
          </p:cNvPicPr>
          <p:nvPr/>
        </p:nvPicPr>
        <p:blipFill rotWithShape="1">
          <a:blip r:embed="rId43" cstate="print"/>
          <a:srcRect l="14428" t="1" r="6918" b="21572"/>
          <a:stretch/>
        </p:blipFill>
        <p:spPr>
          <a:xfrm>
            <a:off x="5430635" y="4758860"/>
            <a:ext cx="458517" cy="457200"/>
          </a:xfrm>
          <a:prstGeom prst="ellipse">
            <a:avLst/>
          </a:prstGeom>
        </p:spPr>
      </p:pic>
      <p:pic>
        <p:nvPicPr>
          <p:cNvPr id="158" name="Picture 157" descr="A person in a suit and tie&#10;&#10;Description automatically generated">
            <a:extLst>
              <a:ext uri="{FF2B5EF4-FFF2-40B4-BE49-F238E27FC236}">
                <a16:creationId xmlns:a16="http://schemas.microsoft.com/office/drawing/2014/main" id="{18147686-4BDD-8ED7-38B8-8D2FFD0ECF02}"/>
              </a:ext>
            </a:extLst>
          </p:cNvPr>
          <p:cNvPicPr>
            <a:picLocks noChangeAspect="1"/>
          </p:cNvPicPr>
          <p:nvPr/>
        </p:nvPicPr>
        <p:blipFill rotWithShape="1">
          <a:blip r:embed="rId44" cstate="print"/>
          <a:srcRect l="9450" t="7258" r="7198" b="26009"/>
          <a:stretch/>
        </p:blipFill>
        <p:spPr>
          <a:xfrm>
            <a:off x="6148743" y="4758860"/>
            <a:ext cx="456667" cy="457200"/>
          </a:xfrm>
          <a:prstGeom prst="ellipse">
            <a:avLst/>
          </a:prstGeom>
        </p:spPr>
      </p:pic>
      <p:pic>
        <p:nvPicPr>
          <p:cNvPr id="159" name="Picture 158" descr="A person with glasses and a beard&#10;&#10;Description automatically generated">
            <a:extLst>
              <a:ext uri="{FF2B5EF4-FFF2-40B4-BE49-F238E27FC236}">
                <a16:creationId xmlns:a16="http://schemas.microsoft.com/office/drawing/2014/main" id="{37C5A0A3-DE23-DDF3-486A-10B6E59173CE}"/>
              </a:ext>
            </a:extLst>
          </p:cNvPr>
          <p:cNvPicPr>
            <a:picLocks noChangeAspect="1"/>
          </p:cNvPicPr>
          <p:nvPr/>
        </p:nvPicPr>
        <p:blipFill rotWithShape="1">
          <a:blip r:embed="rId45" cstate="print"/>
          <a:srcRect l="5862" t="11459" r="-5862" b="7813"/>
          <a:stretch/>
        </p:blipFill>
        <p:spPr>
          <a:xfrm>
            <a:off x="6884768" y="4753715"/>
            <a:ext cx="457351" cy="457200"/>
          </a:xfrm>
          <a:prstGeom prst="ellipse">
            <a:avLst/>
          </a:prstGeom>
        </p:spPr>
      </p:pic>
      <p:pic>
        <p:nvPicPr>
          <p:cNvPr id="160" name="Picture 159" descr="A yellow and black logo&#10;&#10;Description automatically generated">
            <a:extLst>
              <a:ext uri="{FF2B5EF4-FFF2-40B4-BE49-F238E27FC236}">
                <a16:creationId xmlns:a16="http://schemas.microsoft.com/office/drawing/2014/main" id="{5C091B39-93F6-19B3-5A60-A39D73761805}"/>
              </a:ext>
            </a:extLst>
          </p:cNvPr>
          <p:cNvPicPr>
            <a:picLocks/>
          </p:cNvPicPr>
          <p:nvPr/>
        </p:nvPicPr>
        <p:blipFill>
          <a:blip r:embed="rId46" cstate="print"/>
          <a:stretch>
            <a:fillRect/>
          </a:stretch>
        </p:blipFill>
        <p:spPr>
          <a:xfrm>
            <a:off x="316143" y="1444993"/>
            <a:ext cx="548640" cy="548640"/>
          </a:xfrm>
          <a:prstGeom prst="rect">
            <a:avLst/>
          </a:prstGeom>
        </p:spPr>
      </p:pic>
      <p:pic>
        <p:nvPicPr>
          <p:cNvPr id="161" name="Picture 160" descr="A yellow and black logo&#10;&#10;Description automatically generated">
            <a:extLst>
              <a:ext uri="{FF2B5EF4-FFF2-40B4-BE49-F238E27FC236}">
                <a16:creationId xmlns:a16="http://schemas.microsoft.com/office/drawing/2014/main" id="{0D93F233-574E-EDEA-DBAC-2842208F4778}"/>
              </a:ext>
            </a:extLst>
          </p:cNvPr>
          <p:cNvPicPr>
            <a:picLocks/>
          </p:cNvPicPr>
          <p:nvPr/>
        </p:nvPicPr>
        <p:blipFill>
          <a:blip r:embed="rId46" cstate="print"/>
          <a:stretch>
            <a:fillRect/>
          </a:stretch>
        </p:blipFill>
        <p:spPr>
          <a:xfrm>
            <a:off x="1053242" y="1444993"/>
            <a:ext cx="548640" cy="548640"/>
          </a:xfrm>
          <a:prstGeom prst="rect">
            <a:avLst/>
          </a:prstGeom>
        </p:spPr>
      </p:pic>
      <p:pic>
        <p:nvPicPr>
          <p:cNvPr id="162" name="Picture 161" descr="A yellow and black logo&#10;&#10;Description automatically generated">
            <a:extLst>
              <a:ext uri="{FF2B5EF4-FFF2-40B4-BE49-F238E27FC236}">
                <a16:creationId xmlns:a16="http://schemas.microsoft.com/office/drawing/2014/main" id="{431E7548-B829-0075-A453-AF28BBD7726C}"/>
              </a:ext>
            </a:extLst>
          </p:cNvPr>
          <p:cNvPicPr>
            <a:picLocks/>
          </p:cNvPicPr>
          <p:nvPr/>
        </p:nvPicPr>
        <p:blipFill>
          <a:blip r:embed="rId46" cstate="print"/>
          <a:stretch>
            <a:fillRect/>
          </a:stretch>
        </p:blipFill>
        <p:spPr>
          <a:xfrm>
            <a:off x="1778288" y="1444993"/>
            <a:ext cx="548640" cy="548640"/>
          </a:xfrm>
          <a:prstGeom prst="rect">
            <a:avLst/>
          </a:prstGeom>
        </p:spPr>
      </p:pic>
      <p:pic>
        <p:nvPicPr>
          <p:cNvPr id="163" name="Picture 162" descr="A yellow and black logo&#10;&#10;Description automatically generated">
            <a:extLst>
              <a:ext uri="{FF2B5EF4-FFF2-40B4-BE49-F238E27FC236}">
                <a16:creationId xmlns:a16="http://schemas.microsoft.com/office/drawing/2014/main" id="{FBAF7B12-1E41-87F2-A7DA-1CCD6B9101C3}"/>
              </a:ext>
            </a:extLst>
          </p:cNvPr>
          <p:cNvPicPr>
            <a:picLocks/>
          </p:cNvPicPr>
          <p:nvPr/>
        </p:nvPicPr>
        <p:blipFill>
          <a:blip r:embed="rId46" cstate="print"/>
          <a:stretch>
            <a:fillRect/>
          </a:stretch>
        </p:blipFill>
        <p:spPr>
          <a:xfrm>
            <a:off x="2502001" y="1444993"/>
            <a:ext cx="548640" cy="548640"/>
          </a:xfrm>
          <a:prstGeom prst="rect">
            <a:avLst/>
          </a:prstGeom>
        </p:spPr>
      </p:pic>
      <p:pic>
        <p:nvPicPr>
          <p:cNvPr id="164" name="Picture 163" descr="A yellow and black logo&#10;&#10;Description automatically generated">
            <a:extLst>
              <a:ext uri="{FF2B5EF4-FFF2-40B4-BE49-F238E27FC236}">
                <a16:creationId xmlns:a16="http://schemas.microsoft.com/office/drawing/2014/main" id="{3746A98A-CCEF-2761-5472-25FC056DC1FF}"/>
              </a:ext>
            </a:extLst>
          </p:cNvPr>
          <p:cNvPicPr>
            <a:picLocks/>
          </p:cNvPicPr>
          <p:nvPr/>
        </p:nvPicPr>
        <p:blipFill>
          <a:blip r:embed="rId46" cstate="print"/>
          <a:stretch>
            <a:fillRect/>
          </a:stretch>
        </p:blipFill>
        <p:spPr>
          <a:xfrm>
            <a:off x="3199241" y="1444993"/>
            <a:ext cx="548640" cy="548640"/>
          </a:xfrm>
          <a:prstGeom prst="rect">
            <a:avLst/>
          </a:prstGeom>
        </p:spPr>
      </p:pic>
      <p:pic>
        <p:nvPicPr>
          <p:cNvPr id="166" name="Picture 165" descr="A yellow and black logo&#10;&#10;Description automatically generated">
            <a:extLst>
              <a:ext uri="{FF2B5EF4-FFF2-40B4-BE49-F238E27FC236}">
                <a16:creationId xmlns:a16="http://schemas.microsoft.com/office/drawing/2014/main" id="{DFE02B00-F6C6-E3EA-60C5-F2FBEA5245DF}"/>
              </a:ext>
            </a:extLst>
          </p:cNvPr>
          <p:cNvPicPr>
            <a:picLocks/>
          </p:cNvPicPr>
          <p:nvPr/>
        </p:nvPicPr>
        <p:blipFill>
          <a:blip r:embed="rId46" cstate="print"/>
          <a:stretch>
            <a:fillRect/>
          </a:stretch>
        </p:blipFill>
        <p:spPr>
          <a:xfrm>
            <a:off x="3850542" y="1444993"/>
            <a:ext cx="548640" cy="548640"/>
          </a:xfrm>
          <a:prstGeom prst="rect">
            <a:avLst/>
          </a:prstGeom>
        </p:spPr>
      </p:pic>
      <p:pic>
        <p:nvPicPr>
          <p:cNvPr id="167" name="Picture 166" descr="A yellow and black logo&#10;&#10;Description automatically generated">
            <a:extLst>
              <a:ext uri="{FF2B5EF4-FFF2-40B4-BE49-F238E27FC236}">
                <a16:creationId xmlns:a16="http://schemas.microsoft.com/office/drawing/2014/main" id="{F6C6226B-CA29-E235-1ADC-DC7B0E6F1E91}"/>
              </a:ext>
            </a:extLst>
          </p:cNvPr>
          <p:cNvPicPr>
            <a:picLocks/>
          </p:cNvPicPr>
          <p:nvPr/>
        </p:nvPicPr>
        <p:blipFill>
          <a:blip r:embed="rId46" cstate="print"/>
          <a:stretch>
            <a:fillRect/>
          </a:stretch>
        </p:blipFill>
        <p:spPr>
          <a:xfrm>
            <a:off x="4574255" y="1444993"/>
            <a:ext cx="548640" cy="548640"/>
          </a:xfrm>
          <a:prstGeom prst="rect">
            <a:avLst/>
          </a:prstGeom>
        </p:spPr>
      </p:pic>
      <p:pic>
        <p:nvPicPr>
          <p:cNvPr id="168" name="Picture 167" descr="A yellow and black logo&#10;&#10;Description automatically generated">
            <a:extLst>
              <a:ext uri="{FF2B5EF4-FFF2-40B4-BE49-F238E27FC236}">
                <a16:creationId xmlns:a16="http://schemas.microsoft.com/office/drawing/2014/main" id="{705B4700-1492-4700-94E9-348D96E62A6E}"/>
              </a:ext>
            </a:extLst>
          </p:cNvPr>
          <p:cNvPicPr>
            <a:picLocks/>
          </p:cNvPicPr>
          <p:nvPr/>
        </p:nvPicPr>
        <p:blipFill>
          <a:blip r:embed="rId46" cstate="print"/>
          <a:stretch>
            <a:fillRect/>
          </a:stretch>
        </p:blipFill>
        <p:spPr>
          <a:xfrm>
            <a:off x="5291471" y="1444993"/>
            <a:ext cx="548640" cy="548640"/>
          </a:xfrm>
          <a:prstGeom prst="rect">
            <a:avLst/>
          </a:prstGeom>
        </p:spPr>
      </p:pic>
      <p:pic>
        <p:nvPicPr>
          <p:cNvPr id="169" name="Picture 168" descr="A yellow and black logo&#10;&#10;Description automatically generated">
            <a:extLst>
              <a:ext uri="{FF2B5EF4-FFF2-40B4-BE49-F238E27FC236}">
                <a16:creationId xmlns:a16="http://schemas.microsoft.com/office/drawing/2014/main" id="{A418184A-2987-0D2D-7F93-CA86748C8392}"/>
              </a:ext>
            </a:extLst>
          </p:cNvPr>
          <p:cNvPicPr>
            <a:picLocks/>
          </p:cNvPicPr>
          <p:nvPr/>
        </p:nvPicPr>
        <p:blipFill>
          <a:blip r:embed="rId46" cstate="print"/>
          <a:stretch>
            <a:fillRect/>
          </a:stretch>
        </p:blipFill>
        <p:spPr>
          <a:xfrm>
            <a:off x="6016517" y="1444993"/>
            <a:ext cx="548640" cy="548640"/>
          </a:xfrm>
          <a:prstGeom prst="rect">
            <a:avLst/>
          </a:prstGeom>
        </p:spPr>
      </p:pic>
      <p:pic>
        <p:nvPicPr>
          <p:cNvPr id="170" name="Picture 169" descr="A yellow and black logo&#10;&#10;Description automatically generated">
            <a:extLst>
              <a:ext uri="{FF2B5EF4-FFF2-40B4-BE49-F238E27FC236}">
                <a16:creationId xmlns:a16="http://schemas.microsoft.com/office/drawing/2014/main" id="{563B0F50-DC0F-B473-3107-C59287624CBE}"/>
              </a:ext>
            </a:extLst>
          </p:cNvPr>
          <p:cNvPicPr>
            <a:picLocks/>
          </p:cNvPicPr>
          <p:nvPr/>
        </p:nvPicPr>
        <p:blipFill>
          <a:blip r:embed="rId46" cstate="print"/>
          <a:stretch>
            <a:fillRect/>
          </a:stretch>
        </p:blipFill>
        <p:spPr>
          <a:xfrm>
            <a:off x="6740230" y="1444993"/>
            <a:ext cx="548640" cy="548640"/>
          </a:xfrm>
          <a:prstGeom prst="rect">
            <a:avLst/>
          </a:prstGeom>
        </p:spPr>
      </p:pic>
      <p:pic>
        <p:nvPicPr>
          <p:cNvPr id="171" name="Picture 170" descr="A close-up of a person smiling&#10;&#10;Description automatically generated">
            <a:extLst>
              <a:ext uri="{FF2B5EF4-FFF2-40B4-BE49-F238E27FC236}">
                <a16:creationId xmlns:a16="http://schemas.microsoft.com/office/drawing/2014/main" id="{6148A45F-9BFE-0ED0-1C78-7FA9915C9E03}"/>
              </a:ext>
            </a:extLst>
          </p:cNvPr>
          <p:cNvPicPr>
            <a:picLocks noChangeAspect="1"/>
          </p:cNvPicPr>
          <p:nvPr/>
        </p:nvPicPr>
        <p:blipFill rotWithShape="1">
          <a:blip r:embed="rId47" cstate="print"/>
          <a:srcRect b="20120"/>
          <a:stretch/>
        </p:blipFill>
        <p:spPr>
          <a:xfrm>
            <a:off x="359638" y="1495848"/>
            <a:ext cx="457885" cy="457200"/>
          </a:xfrm>
          <a:prstGeom prst="ellipse">
            <a:avLst/>
          </a:prstGeom>
        </p:spPr>
      </p:pic>
      <p:pic>
        <p:nvPicPr>
          <p:cNvPr id="172" name="Picture 171" descr="A person looking to the side&#10;&#10;Description automatically generated">
            <a:extLst>
              <a:ext uri="{FF2B5EF4-FFF2-40B4-BE49-F238E27FC236}">
                <a16:creationId xmlns:a16="http://schemas.microsoft.com/office/drawing/2014/main" id="{7E02487C-4E35-D33C-C76F-54799EA2FE15}"/>
              </a:ext>
            </a:extLst>
          </p:cNvPr>
          <p:cNvPicPr>
            <a:picLocks noChangeAspect="1"/>
          </p:cNvPicPr>
          <p:nvPr/>
        </p:nvPicPr>
        <p:blipFill rotWithShape="1">
          <a:blip r:embed="rId48" cstate="print"/>
          <a:srcRect b="20120"/>
          <a:stretch/>
        </p:blipFill>
        <p:spPr>
          <a:xfrm>
            <a:off x="1090473" y="1489373"/>
            <a:ext cx="457885" cy="457200"/>
          </a:xfrm>
          <a:prstGeom prst="ellipse">
            <a:avLst/>
          </a:prstGeom>
        </p:spPr>
      </p:pic>
      <p:pic>
        <p:nvPicPr>
          <p:cNvPr id="173" name="Picture 172" descr="A person wearing glasses smiling&#10;&#10;Description automatically generated">
            <a:extLst>
              <a:ext uri="{FF2B5EF4-FFF2-40B4-BE49-F238E27FC236}">
                <a16:creationId xmlns:a16="http://schemas.microsoft.com/office/drawing/2014/main" id="{5116A542-3113-8C41-E4F4-3D2FF215473D}"/>
              </a:ext>
            </a:extLst>
          </p:cNvPr>
          <p:cNvPicPr>
            <a:picLocks noChangeAspect="1"/>
          </p:cNvPicPr>
          <p:nvPr/>
        </p:nvPicPr>
        <p:blipFill rotWithShape="1">
          <a:blip r:embed="rId49" cstate="print"/>
          <a:srcRect b="20120"/>
          <a:stretch/>
        </p:blipFill>
        <p:spPr>
          <a:xfrm>
            <a:off x="1827739" y="1496982"/>
            <a:ext cx="457885" cy="457200"/>
          </a:xfrm>
          <a:prstGeom prst="ellipse">
            <a:avLst/>
          </a:prstGeom>
        </p:spPr>
      </p:pic>
      <p:pic>
        <p:nvPicPr>
          <p:cNvPr id="174" name="Picture 173" descr="A person with a beard&#10;&#10;Description automatically generated">
            <a:extLst>
              <a:ext uri="{FF2B5EF4-FFF2-40B4-BE49-F238E27FC236}">
                <a16:creationId xmlns:a16="http://schemas.microsoft.com/office/drawing/2014/main" id="{3A761968-C689-2982-C713-BB4102F153DD}"/>
              </a:ext>
            </a:extLst>
          </p:cNvPr>
          <p:cNvPicPr>
            <a:picLocks noChangeAspect="1"/>
          </p:cNvPicPr>
          <p:nvPr/>
        </p:nvPicPr>
        <p:blipFill rotWithShape="1">
          <a:blip r:embed="rId50" cstate="print"/>
          <a:srcRect b="20120"/>
          <a:stretch/>
        </p:blipFill>
        <p:spPr>
          <a:xfrm>
            <a:off x="2552897" y="1495848"/>
            <a:ext cx="457885" cy="457200"/>
          </a:xfrm>
          <a:prstGeom prst="ellipse">
            <a:avLst/>
          </a:prstGeom>
        </p:spPr>
      </p:pic>
      <p:pic>
        <p:nvPicPr>
          <p:cNvPr id="175" name="Picture 174" descr="A person with curly hair smiling&#10;&#10;Description automatically generated">
            <a:extLst>
              <a:ext uri="{FF2B5EF4-FFF2-40B4-BE49-F238E27FC236}">
                <a16:creationId xmlns:a16="http://schemas.microsoft.com/office/drawing/2014/main" id="{226C8A3B-F4AA-67AE-C849-59ADA4904220}"/>
              </a:ext>
            </a:extLst>
          </p:cNvPr>
          <p:cNvPicPr>
            <a:picLocks noChangeAspect="1"/>
          </p:cNvPicPr>
          <p:nvPr/>
        </p:nvPicPr>
        <p:blipFill rotWithShape="1">
          <a:blip r:embed="rId51" cstate="print"/>
          <a:srcRect b="20120"/>
          <a:stretch/>
        </p:blipFill>
        <p:spPr>
          <a:xfrm>
            <a:off x="3245701" y="1488142"/>
            <a:ext cx="457885" cy="457200"/>
          </a:xfrm>
          <a:prstGeom prst="ellipse">
            <a:avLst/>
          </a:prstGeom>
        </p:spPr>
      </p:pic>
      <p:pic>
        <p:nvPicPr>
          <p:cNvPr id="177" name="Picture 176" descr="A person with dark hair wearing a red shirt&#10;&#10;Description automatically generated">
            <a:extLst>
              <a:ext uri="{FF2B5EF4-FFF2-40B4-BE49-F238E27FC236}">
                <a16:creationId xmlns:a16="http://schemas.microsoft.com/office/drawing/2014/main" id="{EC1C23C2-9C89-60BB-06E5-86AC431B1BEC}"/>
              </a:ext>
            </a:extLst>
          </p:cNvPr>
          <p:cNvPicPr>
            <a:picLocks noChangeAspect="1"/>
          </p:cNvPicPr>
          <p:nvPr/>
        </p:nvPicPr>
        <p:blipFill rotWithShape="1">
          <a:blip r:embed="rId52" cstate="print"/>
          <a:srcRect b="20120"/>
          <a:stretch/>
        </p:blipFill>
        <p:spPr>
          <a:xfrm>
            <a:off x="3900399" y="1495848"/>
            <a:ext cx="457885" cy="457200"/>
          </a:xfrm>
          <a:prstGeom prst="ellipse">
            <a:avLst/>
          </a:prstGeom>
        </p:spPr>
      </p:pic>
      <p:pic>
        <p:nvPicPr>
          <p:cNvPr id="178" name="Picture 177" descr="A person with dark hair wearing a purple shirt&#10;&#10;Description automatically generated">
            <a:extLst>
              <a:ext uri="{FF2B5EF4-FFF2-40B4-BE49-F238E27FC236}">
                <a16:creationId xmlns:a16="http://schemas.microsoft.com/office/drawing/2014/main" id="{9441942C-F222-2CBA-CB2E-A6FE5B0CE87F}"/>
              </a:ext>
            </a:extLst>
          </p:cNvPr>
          <p:cNvPicPr>
            <a:picLocks noChangeAspect="1"/>
          </p:cNvPicPr>
          <p:nvPr/>
        </p:nvPicPr>
        <p:blipFill rotWithShape="1">
          <a:blip r:embed="rId53" cstate="print"/>
          <a:srcRect b="20120"/>
          <a:stretch/>
        </p:blipFill>
        <p:spPr>
          <a:xfrm>
            <a:off x="4619537" y="1495848"/>
            <a:ext cx="457885" cy="457200"/>
          </a:xfrm>
          <a:prstGeom prst="ellipse">
            <a:avLst/>
          </a:prstGeom>
        </p:spPr>
      </p:pic>
      <p:pic>
        <p:nvPicPr>
          <p:cNvPr id="179" name="Picture 178" descr="A person wearing glasses and a plaid shirt&#10;&#10;Description automatically generated">
            <a:extLst>
              <a:ext uri="{FF2B5EF4-FFF2-40B4-BE49-F238E27FC236}">
                <a16:creationId xmlns:a16="http://schemas.microsoft.com/office/drawing/2014/main" id="{05DCB2F5-BE5E-A286-ADD1-A2D724AC1C5D}"/>
              </a:ext>
            </a:extLst>
          </p:cNvPr>
          <p:cNvPicPr>
            <a:picLocks noChangeAspect="1"/>
          </p:cNvPicPr>
          <p:nvPr/>
        </p:nvPicPr>
        <p:blipFill rotWithShape="1">
          <a:blip r:embed="rId54" cstate="print"/>
          <a:srcRect b="20120"/>
          <a:stretch/>
        </p:blipFill>
        <p:spPr>
          <a:xfrm>
            <a:off x="5336848" y="1496982"/>
            <a:ext cx="457885" cy="457200"/>
          </a:xfrm>
          <a:prstGeom prst="ellipse">
            <a:avLst/>
          </a:prstGeom>
        </p:spPr>
      </p:pic>
      <p:pic>
        <p:nvPicPr>
          <p:cNvPr id="180" name="Picture 179" descr="A person with long black hair&#10;&#10;Description automatically generated">
            <a:extLst>
              <a:ext uri="{FF2B5EF4-FFF2-40B4-BE49-F238E27FC236}">
                <a16:creationId xmlns:a16="http://schemas.microsoft.com/office/drawing/2014/main" id="{769D0DB1-372E-BF65-A83D-32236163B621}"/>
              </a:ext>
            </a:extLst>
          </p:cNvPr>
          <p:cNvPicPr>
            <a:picLocks noChangeAspect="1"/>
          </p:cNvPicPr>
          <p:nvPr/>
        </p:nvPicPr>
        <p:blipFill rotWithShape="1">
          <a:blip r:embed="rId55" cstate="print"/>
          <a:srcRect l="-54" t="17998" r="54" b="28552"/>
          <a:stretch/>
        </p:blipFill>
        <p:spPr>
          <a:xfrm>
            <a:off x="6060737" y="1488142"/>
            <a:ext cx="455467" cy="457200"/>
          </a:xfrm>
          <a:prstGeom prst="ellipse">
            <a:avLst/>
          </a:prstGeom>
        </p:spPr>
      </p:pic>
      <p:pic>
        <p:nvPicPr>
          <p:cNvPr id="181" name="Picture 180" descr="A person smiling for the camera&#10;&#10;Description automatically generated">
            <a:extLst>
              <a:ext uri="{FF2B5EF4-FFF2-40B4-BE49-F238E27FC236}">
                <a16:creationId xmlns:a16="http://schemas.microsoft.com/office/drawing/2014/main" id="{482923CA-D4AB-3D9C-A1B3-143DFE4C8025}"/>
              </a:ext>
            </a:extLst>
          </p:cNvPr>
          <p:cNvPicPr>
            <a:picLocks noChangeAspect="1"/>
          </p:cNvPicPr>
          <p:nvPr/>
        </p:nvPicPr>
        <p:blipFill rotWithShape="1">
          <a:blip r:embed="rId56" cstate="print"/>
          <a:srcRect l="-903" t="7713" r="903" b="12407"/>
          <a:stretch/>
        </p:blipFill>
        <p:spPr>
          <a:xfrm>
            <a:off x="6785607" y="1495848"/>
            <a:ext cx="457885" cy="457200"/>
          </a:xfrm>
          <a:prstGeom prst="ellipse">
            <a:avLst/>
          </a:prstGeom>
        </p:spPr>
      </p:pic>
    </p:spTree>
    <p:extLst>
      <p:ext uri="{BB962C8B-B14F-4D97-AF65-F5344CB8AC3E}">
        <p14:creationId xmlns:p14="http://schemas.microsoft.com/office/powerpoint/2010/main" val="2085697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83A1-FB7B-EC3F-CA7E-CB185950412B}"/>
              </a:ext>
            </a:extLst>
          </p:cNvPr>
          <p:cNvSpPr>
            <a:spLocks noGrp="1"/>
          </p:cNvSpPr>
          <p:nvPr>
            <p:ph type="title" idx="4294967295"/>
          </p:nvPr>
        </p:nvSpPr>
        <p:spPr>
          <a:xfrm>
            <a:off x="1361872" y="2003054"/>
            <a:ext cx="6420255" cy="1325562"/>
          </a:xfrm>
        </p:spPr>
        <p:txBody>
          <a:bodyPr>
            <a:noAutofit/>
          </a:bodyPr>
          <a:lstStyle/>
          <a:p>
            <a:pPr algn="ctr"/>
            <a:r>
              <a:rPr lang="en-US" b="1" dirty="0">
                <a:solidFill>
                  <a:schemeClr val="bg2"/>
                </a:solidFill>
              </a:rPr>
              <a:t>We thank all our users, and contributors to the various working groups </a:t>
            </a:r>
          </a:p>
        </p:txBody>
      </p:sp>
      <p:pic>
        <p:nvPicPr>
          <p:cNvPr id="4" name="Picture 3" descr="Business people clapping">
            <a:extLst>
              <a:ext uri="{FF2B5EF4-FFF2-40B4-BE49-F238E27FC236}">
                <a16:creationId xmlns:a16="http://schemas.microsoft.com/office/drawing/2014/main" id="{A3154D20-231E-6C6A-5807-28429DAED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3" r="33292" b="563"/>
          <a:stretch/>
        </p:blipFill>
        <p:spPr>
          <a:xfrm>
            <a:off x="1274323" y="4106694"/>
            <a:ext cx="2287431" cy="2286000"/>
          </a:xfrm>
          <a:prstGeom prst="ellipse">
            <a:avLst/>
          </a:prstGeom>
          <a:ln w="57150">
            <a:solidFill>
              <a:schemeClr val="accent3"/>
            </a:solidFill>
          </a:ln>
        </p:spPr>
      </p:pic>
    </p:spTree>
    <p:extLst>
      <p:ext uri="{BB962C8B-B14F-4D97-AF65-F5344CB8AC3E}">
        <p14:creationId xmlns:p14="http://schemas.microsoft.com/office/powerpoint/2010/main" val="4109680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D0C2-2E05-F00A-EA41-FB5C63769F12}"/>
              </a:ext>
            </a:extLst>
          </p:cNvPr>
          <p:cNvSpPr>
            <a:spLocks noGrp="1"/>
          </p:cNvSpPr>
          <p:nvPr>
            <p:ph type="title" idx="4294967295"/>
          </p:nvPr>
        </p:nvSpPr>
        <p:spPr>
          <a:xfrm>
            <a:off x="4085616" y="2015146"/>
            <a:ext cx="3170238" cy="358775"/>
          </a:xfrm>
        </p:spPr>
        <p:txBody>
          <a:bodyPr>
            <a:noAutofit/>
          </a:bodyPr>
          <a:lstStyle/>
          <a:p>
            <a:pPr algn="ctr"/>
            <a:r>
              <a:rPr lang="en-US" b="1" dirty="0">
                <a:solidFill>
                  <a:schemeClr val="bg2"/>
                </a:solidFill>
              </a:rPr>
              <a:t>Questions?</a:t>
            </a:r>
          </a:p>
        </p:txBody>
      </p:sp>
      <p:pic>
        <p:nvPicPr>
          <p:cNvPr id="4" name="Picture 3" descr="Person with idea concept">
            <a:extLst>
              <a:ext uri="{FF2B5EF4-FFF2-40B4-BE49-F238E27FC236}">
                <a16:creationId xmlns:a16="http://schemas.microsoft.com/office/drawing/2014/main" id="{6EFF7E40-6C84-990D-9343-AFD7A1830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3292"/>
          <a:stretch/>
        </p:blipFill>
        <p:spPr>
          <a:xfrm>
            <a:off x="505840" y="3279843"/>
            <a:ext cx="2287431" cy="2286000"/>
          </a:xfrm>
          <a:prstGeom prst="ellipse">
            <a:avLst/>
          </a:prstGeom>
          <a:ln w="57150">
            <a:solidFill>
              <a:schemeClr val="accent3"/>
            </a:solidFill>
          </a:ln>
        </p:spPr>
      </p:pic>
    </p:spTree>
    <p:extLst>
      <p:ext uri="{BB962C8B-B14F-4D97-AF65-F5344CB8AC3E}">
        <p14:creationId xmlns:p14="http://schemas.microsoft.com/office/powerpoint/2010/main" val="174189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71F51B-03C7-9E36-1022-F2754EF5DE21}"/>
              </a:ext>
            </a:extLst>
          </p:cNvPr>
          <p:cNvSpPr txBox="1"/>
          <p:nvPr/>
        </p:nvSpPr>
        <p:spPr>
          <a:xfrm>
            <a:off x="520040" y="3807231"/>
            <a:ext cx="638765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Dominic E. Nathan, PhD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Bioinformatics Director,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Military Traumatic Brain Injury Initiative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Uniformed Services University of the Health Sciences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(Contractor)</a:t>
            </a:r>
          </a:p>
        </p:txBody>
      </p:sp>
      <p:pic>
        <p:nvPicPr>
          <p:cNvPr id="9" name="Picture 8" descr="A close-up of a logo&#10;&#10;Description automatically generated">
            <a:extLst>
              <a:ext uri="{FF2B5EF4-FFF2-40B4-BE49-F238E27FC236}">
                <a16:creationId xmlns:a16="http://schemas.microsoft.com/office/drawing/2014/main" id="{7ED2337C-1351-60F5-27FE-58FEDBD8E857}"/>
              </a:ext>
            </a:extLst>
          </p:cNvPr>
          <p:cNvPicPr>
            <a:picLocks noChangeAspect="1"/>
          </p:cNvPicPr>
          <p:nvPr/>
        </p:nvPicPr>
        <p:blipFill>
          <a:blip r:embed="rId4" cstate="print"/>
          <a:stretch>
            <a:fillRect/>
          </a:stretch>
        </p:blipFill>
        <p:spPr>
          <a:xfrm>
            <a:off x="7273636" y="1309366"/>
            <a:ext cx="1625970" cy="574739"/>
          </a:xfrm>
          <a:prstGeom prst="rect">
            <a:avLst/>
          </a:prstGeom>
        </p:spPr>
      </p:pic>
      <p:pic>
        <p:nvPicPr>
          <p:cNvPr id="11" name="Picture 10" descr="A logo for a company&#10;&#10;Description automatically generated">
            <a:extLst>
              <a:ext uri="{FF2B5EF4-FFF2-40B4-BE49-F238E27FC236}">
                <a16:creationId xmlns:a16="http://schemas.microsoft.com/office/drawing/2014/main" id="{89158319-34BC-FA31-671D-7FEC6B30F71B}"/>
              </a:ext>
            </a:extLst>
          </p:cNvPr>
          <p:cNvPicPr>
            <a:picLocks noChangeAspect="1"/>
          </p:cNvPicPr>
          <p:nvPr/>
        </p:nvPicPr>
        <p:blipFill>
          <a:blip r:embed="rId5" cstate="print"/>
          <a:stretch>
            <a:fillRect/>
          </a:stretch>
        </p:blipFill>
        <p:spPr>
          <a:xfrm>
            <a:off x="7684794" y="424637"/>
            <a:ext cx="1096259" cy="404524"/>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C38E777C-D5EE-1337-849C-3A95C736BB13}"/>
              </a:ext>
            </a:extLst>
          </p:cNvPr>
          <p:cNvPicPr>
            <a:picLocks noChangeAspect="1"/>
          </p:cNvPicPr>
          <p:nvPr/>
        </p:nvPicPr>
        <p:blipFill>
          <a:blip r:embed="rId6" cstate="print"/>
          <a:stretch>
            <a:fillRect/>
          </a:stretch>
        </p:blipFill>
        <p:spPr>
          <a:xfrm>
            <a:off x="7177630" y="2364311"/>
            <a:ext cx="1721976" cy="399574"/>
          </a:xfrm>
          <a:prstGeom prst="rect">
            <a:avLst/>
          </a:prstGeom>
        </p:spPr>
      </p:pic>
      <p:pic>
        <p:nvPicPr>
          <p:cNvPr id="17" name="Picture 16" descr="A close-up of a logo&#10;&#10;Description automatically generated">
            <a:extLst>
              <a:ext uri="{FF2B5EF4-FFF2-40B4-BE49-F238E27FC236}">
                <a16:creationId xmlns:a16="http://schemas.microsoft.com/office/drawing/2014/main" id="{F1ED0FD4-0925-684F-F53F-117E0AC3EF41}"/>
              </a:ext>
            </a:extLst>
          </p:cNvPr>
          <p:cNvPicPr>
            <a:picLocks noChangeAspect="1"/>
          </p:cNvPicPr>
          <p:nvPr/>
        </p:nvPicPr>
        <p:blipFill>
          <a:blip r:embed="rId7" cstate="print"/>
          <a:stretch>
            <a:fillRect/>
          </a:stretch>
        </p:blipFill>
        <p:spPr>
          <a:xfrm>
            <a:off x="7938655" y="4745477"/>
            <a:ext cx="960951" cy="299312"/>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6E7C9AEC-B954-4E92-4811-AD932A4BB653}"/>
              </a:ext>
            </a:extLst>
          </p:cNvPr>
          <p:cNvPicPr>
            <a:picLocks noChangeAspect="1"/>
          </p:cNvPicPr>
          <p:nvPr/>
        </p:nvPicPr>
        <p:blipFill>
          <a:blip r:embed="rId8" cstate="print"/>
          <a:stretch>
            <a:fillRect/>
          </a:stretch>
        </p:blipFill>
        <p:spPr>
          <a:xfrm>
            <a:off x="7479798" y="3865697"/>
            <a:ext cx="1556133" cy="574739"/>
          </a:xfrm>
          <a:prstGeom prst="rect">
            <a:avLst/>
          </a:prstGeom>
        </p:spPr>
      </p:pic>
      <p:sp>
        <p:nvSpPr>
          <p:cNvPr id="3" name="TextBox 2">
            <a:extLst>
              <a:ext uri="{FF2B5EF4-FFF2-40B4-BE49-F238E27FC236}">
                <a16:creationId xmlns:a16="http://schemas.microsoft.com/office/drawing/2014/main" id="{C27B5DED-6639-C2BE-D3E2-B6609F47AACF}"/>
              </a:ext>
            </a:extLst>
          </p:cNvPr>
          <p:cNvSpPr txBox="1"/>
          <p:nvPr/>
        </p:nvSpPr>
        <p:spPr>
          <a:xfrm>
            <a:off x="520040" y="1309366"/>
            <a:ext cx="58861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CTMS: Clinical Trials Management System</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logo with text on it&#10;&#10;Description automatically generated">
            <a:extLst>
              <a:ext uri="{FF2B5EF4-FFF2-40B4-BE49-F238E27FC236}">
                <a16:creationId xmlns:a16="http://schemas.microsoft.com/office/drawing/2014/main" id="{4CF0293D-EFCD-E292-C8D2-E40E308250B6}"/>
              </a:ext>
            </a:extLst>
          </p:cNvPr>
          <p:cNvPicPr>
            <a:picLocks noChangeAspect="1"/>
          </p:cNvPicPr>
          <p:nvPr/>
        </p:nvPicPr>
        <p:blipFill>
          <a:blip r:embed="rId9" cstate="print"/>
          <a:stretch>
            <a:fillRect/>
          </a:stretch>
        </p:blipFill>
        <p:spPr>
          <a:xfrm>
            <a:off x="7684795" y="3182079"/>
            <a:ext cx="839774" cy="535936"/>
          </a:xfrm>
          <a:prstGeom prst="rect">
            <a:avLst/>
          </a:prstGeom>
        </p:spPr>
      </p:pic>
      <p:pic>
        <p:nvPicPr>
          <p:cNvPr id="6" name="Picture 5">
            <a:extLst>
              <a:ext uri="{FF2B5EF4-FFF2-40B4-BE49-F238E27FC236}">
                <a16:creationId xmlns:a16="http://schemas.microsoft.com/office/drawing/2014/main" id="{F3AE23DB-F821-74FF-9ED1-5AA060ADB4CF}"/>
              </a:ext>
            </a:extLst>
          </p:cNvPr>
          <p:cNvPicPr>
            <a:picLocks noChangeAspect="1"/>
          </p:cNvPicPr>
          <p:nvPr/>
        </p:nvPicPr>
        <p:blipFill>
          <a:blip r:embed="rId10"/>
          <a:stretch>
            <a:fillRect/>
          </a:stretch>
        </p:blipFill>
        <p:spPr>
          <a:xfrm>
            <a:off x="5562910" y="1350730"/>
            <a:ext cx="939800" cy="1117600"/>
          </a:xfrm>
          <a:prstGeom prst="rect">
            <a:avLst/>
          </a:prstGeom>
        </p:spPr>
      </p:pic>
    </p:spTree>
    <p:extLst>
      <p:ext uri="{BB962C8B-B14F-4D97-AF65-F5344CB8AC3E}">
        <p14:creationId xmlns:p14="http://schemas.microsoft.com/office/powerpoint/2010/main" val="3466898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34B2-9ECD-91DE-4FBF-426030EF3207}"/>
              </a:ext>
            </a:extLst>
          </p:cNvPr>
          <p:cNvSpPr>
            <a:spLocks noGrp="1"/>
          </p:cNvSpPr>
          <p:nvPr>
            <p:ph type="title"/>
          </p:nvPr>
        </p:nvSpPr>
        <p:spPr>
          <a:xfrm>
            <a:off x="6363528" y="213898"/>
            <a:ext cx="1359176" cy="342693"/>
          </a:xfrm>
        </p:spPr>
        <p:txBody>
          <a:bodyPr>
            <a:normAutofit fontScale="90000"/>
          </a:bodyPr>
          <a:lstStyle/>
          <a:p>
            <a:pPr algn="ctr"/>
            <a:r>
              <a:rPr lang="en-US" sz="2000" b="1" dirty="0"/>
              <a:t>Disclaimer</a:t>
            </a:r>
          </a:p>
        </p:txBody>
      </p:sp>
      <p:sp>
        <p:nvSpPr>
          <p:cNvPr id="4" name="Rectangle 3">
            <a:extLst>
              <a:ext uri="{FF2B5EF4-FFF2-40B4-BE49-F238E27FC236}">
                <a16:creationId xmlns:a16="http://schemas.microsoft.com/office/drawing/2014/main" id="{CB0AD5D9-6127-7E24-9BF6-B39F59416F32}"/>
              </a:ext>
            </a:extLst>
          </p:cNvPr>
          <p:cNvSpPr/>
          <p:nvPr/>
        </p:nvSpPr>
        <p:spPr>
          <a:xfrm>
            <a:off x="749030" y="1857985"/>
            <a:ext cx="7490298" cy="25194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666079E2-0BA1-3F9D-A15C-2C5FA33A9FA6}"/>
              </a:ext>
            </a:extLst>
          </p:cNvPr>
          <p:cNvSpPr/>
          <p:nvPr/>
        </p:nvSpPr>
        <p:spPr>
          <a:xfrm>
            <a:off x="950068" y="2000657"/>
            <a:ext cx="7490298" cy="25194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presenter has no conflicts of interest to disclose. The views, information or content, and conclusions presented do not necessarily represent the official position or policy of, nor should any official endorsement be inferred on the part of, the Uniformed Services University, the Department of Defense, the U.S. Government, Department of Health and Human Services, National Institutes of Health, or the Henry M. Jackson Foundation for the Advancement of Military Medicine, Inc.”</a:t>
            </a:r>
          </a:p>
        </p:txBody>
      </p:sp>
    </p:spTree>
    <p:extLst>
      <p:ext uri="{BB962C8B-B14F-4D97-AF65-F5344CB8AC3E}">
        <p14:creationId xmlns:p14="http://schemas.microsoft.com/office/powerpoint/2010/main" val="1078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C7C860-6DDA-3850-773B-C354740D0A15}"/>
              </a:ext>
            </a:extLst>
          </p:cNvPr>
          <p:cNvPicPr>
            <a:picLocks noChangeAspect="1"/>
          </p:cNvPicPr>
          <p:nvPr/>
        </p:nvPicPr>
        <p:blipFill>
          <a:blip r:embed="rId2"/>
          <a:stretch>
            <a:fillRect/>
          </a:stretch>
        </p:blipFill>
        <p:spPr>
          <a:xfrm>
            <a:off x="524537" y="1081319"/>
            <a:ext cx="8094925" cy="4695361"/>
          </a:xfrm>
          <a:prstGeom prst="rect">
            <a:avLst/>
          </a:prstGeom>
        </p:spPr>
      </p:pic>
      <p:sp>
        <p:nvSpPr>
          <p:cNvPr id="3" name="Oval 2">
            <a:extLst>
              <a:ext uri="{FF2B5EF4-FFF2-40B4-BE49-F238E27FC236}">
                <a16:creationId xmlns:a16="http://schemas.microsoft.com/office/drawing/2014/main" id="{45719A05-36F9-52C1-84A4-8822C0CE7E92}"/>
              </a:ext>
            </a:extLst>
          </p:cNvPr>
          <p:cNvSpPr/>
          <p:nvPr/>
        </p:nvSpPr>
        <p:spPr>
          <a:xfrm>
            <a:off x="6750657" y="3570136"/>
            <a:ext cx="1264258" cy="1256306"/>
          </a:xfrm>
          <a:prstGeom prst="ellipse">
            <a:avLst/>
          </a:prstGeom>
          <a:noFill/>
          <a:ln w="698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41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9697-E742-92C5-16F3-B394FAB612D4}"/>
              </a:ext>
            </a:extLst>
          </p:cNvPr>
          <p:cNvSpPr>
            <a:spLocks noGrp="1"/>
          </p:cNvSpPr>
          <p:nvPr>
            <p:ph type="title"/>
          </p:nvPr>
        </p:nvSpPr>
        <p:spPr/>
        <p:txBody>
          <a:bodyPr/>
          <a:lstStyle/>
          <a:p>
            <a:r>
              <a:rPr lang="en-US" dirty="0"/>
              <a:t>CTMS - Use</a:t>
            </a:r>
          </a:p>
        </p:txBody>
      </p:sp>
      <p:sp>
        <p:nvSpPr>
          <p:cNvPr id="3" name="Content Placeholder 2">
            <a:extLst>
              <a:ext uri="{FF2B5EF4-FFF2-40B4-BE49-F238E27FC236}">
                <a16:creationId xmlns:a16="http://schemas.microsoft.com/office/drawing/2014/main" id="{0BD9B48D-7468-895B-5A7B-C7A8523D4BD0}"/>
              </a:ext>
            </a:extLst>
          </p:cNvPr>
          <p:cNvSpPr>
            <a:spLocks noGrp="1"/>
          </p:cNvSpPr>
          <p:nvPr>
            <p:ph idx="1"/>
          </p:nvPr>
        </p:nvSpPr>
        <p:spPr>
          <a:xfrm>
            <a:off x="628650" y="2211174"/>
            <a:ext cx="8180813" cy="3899694"/>
          </a:xfrm>
        </p:spPr>
        <p:txBody>
          <a:bodyPr>
            <a:normAutofit fontScale="85000" lnSpcReduction="20000"/>
          </a:bodyPr>
          <a:lstStyle/>
          <a:p>
            <a:r>
              <a:rPr lang="en-US" dirty="0"/>
              <a:t>Study management</a:t>
            </a:r>
          </a:p>
          <a:p>
            <a:pPr lvl="1"/>
            <a:r>
              <a:rPr lang="en-US" dirty="0"/>
              <a:t>Accrual</a:t>
            </a:r>
          </a:p>
          <a:p>
            <a:pPr lvl="1"/>
            <a:r>
              <a:rPr lang="en-US" dirty="0"/>
              <a:t>Study timelines</a:t>
            </a:r>
          </a:p>
          <a:p>
            <a:pPr lvl="1"/>
            <a:r>
              <a:rPr lang="en-US" dirty="0"/>
              <a:t>New Drug/Device – status, management, distribution, tracking</a:t>
            </a:r>
          </a:p>
          <a:p>
            <a:pPr lvl="1"/>
            <a:r>
              <a:rPr lang="en-US" dirty="0"/>
              <a:t>Monitoring</a:t>
            </a:r>
          </a:p>
          <a:p>
            <a:pPr lvl="1"/>
            <a:r>
              <a:rPr lang="en-US" dirty="0"/>
              <a:t>Pharmacy information</a:t>
            </a:r>
          </a:p>
          <a:p>
            <a:pPr lvl="1"/>
            <a:r>
              <a:rPr lang="en-US" dirty="0"/>
              <a:t>Personnel management</a:t>
            </a:r>
          </a:p>
          <a:p>
            <a:pPr lvl="1"/>
            <a:r>
              <a:rPr lang="en-US" dirty="0"/>
              <a:t>Publications</a:t>
            </a:r>
          </a:p>
          <a:p>
            <a:r>
              <a:rPr lang="en-US" dirty="0"/>
              <a:t>Management of study documents</a:t>
            </a:r>
          </a:p>
          <a:p>
            <a:pPr lvl="1"/>
            <a:r>
              <a:rPr lang="en-US" dirty="0"/>
              <a:t>Regulatory documents</a:t>
            </a:r>
          </a:p>
          <a:p>
            <a:pPr lvl="1"/>
            <a:r>
              <a:rPr lang="en-US" dirty="0"/>
              <a:t>IRB approvals, reviews, etc.</a:t>
            </a:r>
          </a:p>
          <a:p>
            <a:pPr lvl="1"/>
            <a:r>
              <a:rPr lang="en-US" dirty="0"/>
              <a:t>Consent forms</a:t>
            </a:r>
          </a:p>
          <a:p>
            <a:pPr lvl="1"/>
            <a:r>
              <a:rPr lang="en-US" dirty="0"/>
              <a:t>Trainings/certificates</a:t>
            </a:r>
          </a:p>
          <a:p>
            <a:r>
              <a:rPr lang="en-US" dirty="0"/>
              <a:t>Generate reports</a:t>
            </a:r>
          </a:p>
          <a:p>
            <a:endParaRPr lang="en-US" dirty="0"/>
          </a:p>
          <a:p>
            <a:pPr lvl="1"/>
            <a:endParaRPr lang="en-US" dirty="0"/>
          </a:p>
        </p:txBody>
      </p:sp>
    </p:spTree>
    <p:extLst>
      <p:ext uri="{BB962C8B-B14F-4D97-AF65-F5344CB8AC3E}">
        <p14:creationId xmlns:p14="http://schemas.microsoft.com/office/powerpoint/2010/main" val="853196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66F0-3287-AB24-3988-16466130D333}"/>
              </a:ext>
            </a:extLst>
          </p:cNvPr>
          <p:cNvSpPr>
            <a:spLocks noGrp="1"/>
          </p:cNvSpPr>
          <p:nvPr>
            <p:ph type="title"/>
          </p:nvPr>
        </p:nvSpPr>
        <p:spPr>
          <a:xfrm>
            <a:off x="385581" y="686692"/>
            <a:ext cx="7886700" cy="1325563"/>
          </a:xfrm>
        </p:spPr>
        <p:txBody>
          <a:bodyPr/>
          <a:lstStyle/>
          <a:p>
            <a:r>
              <a:rPr lang="en-US" dirty="0"/>
              <a:t>CTMS – Data Sources</a:t>
            </a:r>
          </a:p>
        </p:txBody>
      </p:sp>
      <p:pic>
        <p:nvPicPr>
          <p:cNvPr id="4" name="Picture 3">
            <a:extLst>
              <a:ext uri="{FF2B5EF4-FFF2-40B4-BE49-F238E27FC236}">
                <a16:creationId xmlns:a16="http://schemas.microsoft.com/office/drawing/2014/main" id="{0D0F4BA5-7C8C-CB81-7582-77323528E8DD}"/>
              </a:ext>
            </a:extLst>
          </p:cNvPr>
          <p:cNvPicPr>
            <a:picLocks noChangeAspect="1"/>
          </p:cNvPicPr>
          <p:nvPr/>
        </p:nvPicPr>
        <p:blipFill>
          <a:blip r:embed="rId3"/>
          <a:stretch>
            <a:fillRect/>
          </a:stretch>
        </p:blipFill>
        <p:spPr>
          <a:xfrm>
            <a:off x="259160" y="3269407"/>
            <a:ext cx="939800" cy="1117600"/>
          </a:xfrm>
          <a:prstGeom prst="rect">
            <a:avLst/>
          </a:prstGeom>
        </p:spPr>
      </p:pic>
      <p:pic>
        <p:nvPicPr>
          <p:cNvPr id="6" name="Picture 5">
            <a:extLst>
              <a:ext uri="{FF2B5EF4-FFF2-40B4-BE49-F238E27FC236}">
                <a16:creationId xmlns:a16="http://schemas.microsoft.com/office/drawing/2014/main" id="{331AD076-C907-CEF6-0B4B-991E9D54A16C}"/>
              </a:ext>
            </a:extLst>
          </p:cNvPr>
          <p:cNvPicPr>
            <a:picLocks noChangeAspect="1"/>
          </p:cNvPicPr>
          <p:nvPr/>
        </p:nvPicPr>
        <p:blipFill>
          <a:blip r:embed="rId4"/>
          <a:stretch>
            <a:fillRect/>
          </a:stretch>
        </p:blipFill>
        <p:spPr>
          <a:xfrm>
            <a:off x="2822857" y="4031042"/>
            <a:ext cx="3462196" cy="2140266"/>
          </a:xfrm>
          <a:prstGeom prst="rect">
            <a:avLst/>
          </a:prstGeom>
        </p:spPr>
      </p:pic>
      <p:pic>
        <p:nvPicPr>
          <p:cNvPr id="7" name="Picture 6">
            <a:extLst>
              <a:ext uri="{FF2B5EF4-FFF2-40B4-BE49-F238E27FC236}">
                <a16:creationId xmlns:a16="http://schemas.microsoft.com/office/drawing/2014/main" id="{5094C924-C7AC-5071-C6F3-DB10206C637B}"/>
              </a:ext>
            </a:extLst>
          </p:cNvPr>
          <p:cNvPicPr>
            <a:picLocks noChangeAspect="1"/>
          </p:cNvPicPr>
          <p:nvPr/>
        </p:nvPicPr>
        <p:blipFill>
          <a:blip r:embed="rId5"/>
          <a:stretch>
            <a:fillRect/>
          </a:stretch>
        </p:blipFill>
        <p:spPr>
          <a:xfrm>
            <a:off x="2696658" y="1812583"/>
            <a:ext cx="3462196" cy="1482722"/>
          </a:xfrm>
          <a:prstGeom prst="rect">
            <a:avLst/>
          </a:prstGeom>
        </p:spPr>
      </p:pic>
      <p:sp>
        <p:nvSpPr>
          <p:cNvPr id="8" name="TextBox 7">
            <a:extLst>
              <a:ext uri="{FF2B5EF4-FFF2-40B4-BE49-F238E27FC236}">
                <a16:creationId xmlns:a16="http://schemas.microsoft.com/office/drawing/2014/main" id="{C32D192F-17AE-8629-07DC-2A34B05D9E9B}"/>
              </a:ext>
            </a:extLst>
          </p:cNvPr>
          <p:cNvSpPr txBox="1"/>
          <p:nvPr/>
        </p:nvSpPr>
        <p:spPr>
          <a:xfrm>
            <a:off x="6254341" y="2324999"/>
            <a:ext cx="28044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PROTECT focuses on IRB information</a:t>
            </a:r>
          </a:p>
        </p:txBody>
      </p:sp>
      <p:sp>
        <p:nvSpPr>
          <p:cNvPr id="9" name="TextBox 8">
            <a:extLst>
              <a:ext uri="{FF2B5EF4-FFF2-40B4-BE49-F238E27FC236}">
                <a16:creationId xmlns:a16="http://schemas.microsoft.com/office/drawing/2014/main" id="{8AA86849-3624-3E60-A538-7C9C25D198EE}"/>
              </a:ext>
            </a:extLst>
          </p:cNvPr>
          <p:cNvSpPr txBox="1"/>
          <p:nvPr/>
        </p:nvSpPr>
        <p:spPr>
          <a:xfrm>
            <a:off x="6594161" y="4870342"/>
            <a:ext cx="20217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PROTRAK focuses on CC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reporting/</a:t>
            </a:r>
            <a:r>
              <a:rPr kumimoji="0" lang="en-US" sz="1200" b="0" i="0" u="none" strike="noStrike" kern="1200" cap="none" spc="0" normalizeH="0" baseline="0" noProof="0" dirty="0" err="1">
                <a:ln>
                  <a:noFill/>
                </a:ln>
                <a:solidFill>
                  <a:srgbClr val="000000"/>
                </a:solidFill>
                <a:effectLst/>
                <a:uLnTx/>
                <a:uFillTx/>
                <a:latin typeface="Arial"/>
                <a:ea typeface="+mn-ea"/>
                <a:cs typeface="+mn-cs"/>
              </a:rPr>
              <a:t>clinicaltrials.gov</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ight Arrow 9">
            <a:extLst>
              <a:ext uri="{FF2B5EF4-FFF2-40B4-BE49-F238E27FC236}">
                <a16:creationId xmlns:a16="http://schemas.microsoft.com/office/drawing/2014/main" id="{CDD37432-9241-B25E-21FB-D1E4E789083C}"/>
              </a:ext>
            </a:extLst>
          </p:cNvPr>
          <p:cNvSpPr/>
          <p:nvPr/>
        </p:nvSpPr>
        <p:spPr>
          <a:xfrm rot="12341145">
            <a:off x="1198960" y="4259766"/>
            <a:ext cx="1432728" cy="35807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63810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77C4-92A4-5206-6C1A-E9636DB708FB}"/>
              </a:ext>
            </a:extLst>
          </p:cNvPr>
          <p:cNvSpPr>
            <a:spLocks noGrp="1"/>
          </p:cNvSpPr>
          <p:nvPr>
            <p:ph type="title"/>
          </p:nvPr>
        </p:nvSpPr>
        <p:spPr>
          <a:xfrm>
            <a:off x="628650" y="844348"/>
            <a:ext cx="7886700" cy="1325563"/>
          </a:xfrm>
        </p:spPr>
        <p:txBody>
          <a:bodyPr/>
          <a:lstStyle/>
          <a:p>
            <a:r>
              <a:rPr lang="en-US" dirty="0"/>
              <a:t>CTMS – Protocol Information</a:t>
            </a:r>
          </a:p>
        </p:txBody>
      </p:sp>
      <p:grpSp>
        <p:nvGrpSpPr>
          <p:cNvPr id="6" name="Group 5">
            <a:extLst>
              <a:ext uri="{FF2B5EF4-FFF2-40B4-BE49-F238E27FC236}">
                <a16:creationId xmlns:a16="http://schemas.microsoft.com/office/drawing/2014/main" id="{E6F5370E-D11C-77FF-745B-213EB27C635D}"/>
              </a:ext>
            </a:extLst>
          </p:cNvPr>
          <p:cNvGrpSpPr/>
          <p:nvPr/>
        </p:nvGrpSpPr>
        <p:grpSpPr>
          <a:xfrm>
            <a:off x="1762203" y="1982284"/>
            <a:ext cx="4749800" cy="4432300"/>
            <a:chOff x="1762203" y="1982284"/>
            <a:chExt cx="4749800" cy="4432300"/>
          </a:xfrm>
        </p:grpSpPr>
        <p:pic>
          <p:nvPicPr>
            <p:cNvPr id="4" name="Picture 3">
              <a:extLst>
                <a:ext uri="{FF2B5EF4-FFF2-40B4-BE49-F238E27FC236}">
                  <a16:creationId xmlns:a16="http://schemas.microsoft.com/office/drawing/2014/main" id="{F01F6DC9-2DFD-7D04-714E-546BA88F1D6F}"/>
                </a:ext>
              </a:extLst>
            </p:cNvPr>
            <p:cNvPicPr>
              <a:picLocks noChangeAspect="1"/>
            </p:cNvPicPr>
            <p:nvPr/>
          </p:nvPicPr>
          <p:blipFill>
            <a:blip r:embed="rId2"/>
            <a:stretch>
              <a:fillRect/>
            </a:stretch>
          </p:blipFill>
          <p:spPr>
            <a:xfrm>
              <a:off x="1762203" y="1982284"/>
              <a:ext cx="4749800" cy="4432300"/>
            </a:xfrm>
            <a:prstGeom prst="rect">
              <a:avLst/>
            </a:prstGeom>
          </p:spPr>
        </p:pic>
        <p:pic>
          <p:nvPicPr>
            <p:cNvPr id="5" name="Picture 4">
              <a:extLst>
                <a:ext uri="{FF2B5EF4-FFF2-40B4-BE49-F238E27FC236}">
                  <a16:creationId xmlns:a16="http://schemas.microsoft.com/office/drawing/2014/main" id="{66A23B9B-5D80-2B19-9FC8-EECC21C55923}"/>
                </a:ext>
              </a:extLst>
            </p:cNvPr>
            <p:cNvPicPr>
              <a:picLocks noChangeAspect="1"/>
            </p:cNvPicPr>
            <p:nvPr/>
          </p:nvPicPr>
          <p:blipFill>
            <a:blip r:embed="rId3"/>
            <a:stretch>
              <a:fillRect/>
            </a:stretch>
          </p:blipFill>
          <p:spPr>
            <a:xfrm>
              <a:off x="5343603" y="2752338"/>
              <a:ext cx="1168400" cy="215900"/>
            </a:xfrm>
            <a:prstGeom prst="rect">
              <a:avLst/>
            </a:prstGeom>
          </p:spPr>
        </p:pic>
      </p:grpSp>
    </p:spTree>
    <p:extLst>
      <p:ext uri="{BB962C8B-B14F-4D97-AF65-F5344CB8AC3E}">
        <p14:creationId xmlns:p14="http://schemas.microsoft.com/office/powerpoint/2010/main" val="3986681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6E34-2FC3-7390-5AC8-00F1B63B449B}"/>
              </a:ext>
            </a:extLst>
          </p:cNvPr>
          <p:cNvSpPr>
            <a:spLocks noGrp="1"/>
          </p:cNvSpPr>
          <p:nvPr>
            <p:ph type="title"/>
          </p:nvPr>
        </p:nvSpPr>
        <p:spPr/>
        <p:txBody>
          <a:bodyPr/>
          <a:lstStyle/>
          <a:p>
            <a:r>
              <a:rPr lang="en-US" dirty="0"/>
              <a:t>CTMS Study Personnel</a:t>
            </a:r>
          </a:p>
        </p:txBody>
      </p:sp>
      <p:pic>
        <p:nvPicPr>
          <p:cNvPr id="6" name="Picture 5">
            <a:extLst>
              <a:ext uri="{FF2B5EF4-FFF2-40B4-BE49-F238E27FC236}">
                <a16:creationId xmlns:a16="http://schemas.microsoft.com/office/drawing/2014/main" id="{BBB61F41-255C-4E57-5E5D-9FEBAA0778D1}"/>
              </a:ext>
            </a:extLst>
          </p:cNvPr>
          <p:cNvPicPr>
            <a:picLocks noChangeAspect="1"/>
          </p:cNvPicPr>
          <p:nvPr/>
        </p:nvPicPr>
        <p:blipFill>
          <a:blip r:embed="rId2"/>
          <a:stretch>
            <a:fillRect/>
          </a:stretch>
        </p:blipFill>
        <p:spPr>
          <a:xfrm>
            <a:off x="238047" y="2459842"/>
            <a:ext cx="8803797" cy="2480147"/>
          </a:xfrm>
          <a:prstGeom prst="rect">
            <a:avLst/>
          </a:prstGeom>
        </p:spPr>
      </p:pic>
      <p:pic>
        <p:nvPicPr>
          <p:cNvPr id="5" name="Picture 4">
            <a:extLst>
              <a:ext uri="{FF2B5EF4-FFF2-40B4-BE49-F238E27FC236}">
                <a16:creationId xmlns:a16="http://schemas.microsoft.com/office/drawing/2014/main" id="{AFAF48E1-4473-CC82-5D3B-897C5E05673A}"/>
              </a:ext>
            </a:extLst>
          </p:cNvPr>
          <p:cNvPicPr>
            <a:picLocks noChangeAspect="1"/>
          </p:cNvPicPr>
          <p:nvPr/>
        </p:nvPicPr>
        <p:blipFill>
          <a:blip r:embed="rId3"/>
          <a:stretch>
            <a:fillRect/>
          </a:stretch>
        </p:blipFill>
        <p:spPr>
          <a:xfrm>
            <a:off x="3091058" y="2843560"/>
            <a:ext cx="1056090" cy="195147"/>
          </a:xfrm>
          <a:prstGeom prst="rect">
            <a:avLst/>
          </a:prstGeom>
        </p:spPr>
      </p:pic>
    </p:spTree>
    <p:extLst>
      <p:ext uri="{BB962C8B-B14F-4D97-AF65-F5344CB8AC3E}">
        <p14:creationId xmlns:p14="http://schemas.microsoft.com/office/powerpoint/2010/main" val="173630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2"/>
            <a:extLst>
              <a:ext uri="{FF2B5EF4-FFF2-40B4-BE49-F238E27FC236}">
                <a16:creationId xmlns:a16="http://schemas.microsoft.com/office/drawing/2014/main" id="{A260DC3C-3045-BDC8-14FA-FCD7C3142966}"/>
              </a:ext>
            </a:extLst>
          </p:cNvPr>
          <p:cNvPicPr>
            <a:picLocks noGrp="1" noChangeAspect="1"/>
          </p:cNvPicPr>
          <p:nvPr>
            <p:ph idx="1"/>
          </p:nvPr>
        </p:nvPicPr>
        <p:blipFill>
          <a:blip r:embed="rId3"/>
          <a:stretch>
            <a:fillRect/>
          </a:stretch>
        </p:blipFill>
        <p:spPr>
          <a:xfrm>
            <a:off x="727817" y="1040680"/>
            <a:ext cx="7409315" cy="4220089"/>
          </a:xfrm>
        </p:spPr>
      </p:pic>
      <p:sp>
        <p:nvSpPr>
          <p:cNvPr id="4" name="TextBox 3">
            <a:extLst>
              <a:ext uri="{FF2B5EF4-FFF2-40B4-BE49-F238E27FC236}">
                <a16:creationId xmlns:a16="http://schemas.microsoft.com/office/drawing/2014/main" id="{5D5CEE38-1D89-E4B5-7F74-26BD6F5DFF51}"/>
              </a:ext>
            </a:extLst>
          </p:cNvPr>
          <p:cNvSpPr txBox="1"/>
          <p:nvPr/>
        </p:nvSpPr>
        <p:spPr>
          <a:xfrm>
            <a:off x="4821266" y="189844"/>
            <a:ext cx="4197927" cy="400110"/>
          </a:xfrm>
          <a:prstGeom prst="rect">
            <a:avLst/>
          </a:prstGeom>
          <a:noFill/>
        </p:spPr>
        <p:txBody>
          <a:bodyPr wrap="square">
            <a:spAutoFit/>
          </a:bodyPr>
          <a:lstStyle/>
          <a:p>
            <a:pPr algn="ctr"/>
            <a:r>
              <a:rPr lang="en-US" sz="2000" b="1" kern="1200" dirty="0">
                <a:latin typeface="Arial" panose="020B0604020202020204" pitchFamily="34" charset="0"/>
                <a:cs typeface="Arial" panose="020B0604020202020204" pitchFamily="34" charset="0"/>
              </a:rPr>
              <a:t>BRICS Video</a:t>
            </a:r>
            <a:endParaRPr lang="en-US" sz="2000" dirty="0"/>
          </a:p>
        </p:txBody>
      </p:sp>
      <p:sp>
        <p:nvSpPr>
          <p:cNvPr id="9" name="TextBox 8">
            <a:extLst>
              <a:ext uri="{FF2B5EF4-FFF2-40B4-BE49-F238E27FC236}">
                <a16:creationId xmlns:a16="http://schemas.microsoft.com/office/drawing/2014/main" id="{73A13BA3-50F8-E249-C437-2AB4C8D3F84F}"/>
              </a:ext>
            </a:extLst>
          </p:cNvPr>
          <p:cNvSpPr txBox="1"/>
          <p:nvPr/>
        </p:nvSpPr>
        <p:spPr>
          <a:xfrm>
            <a:off x="727817" y="5422034"/>
            <a:ext cx="4337343" cy="646331"/>
          </a:xfrm>
          <a:prstGeom prst="rect">
            <a:avLst/>
          </a:prstGeom>
          <a:noFill/>
        </p:spPr>
        <p:txBody>
          <a:bodyPr wrap="square" rtlCol="0">
            <a:spAutoFit/>
          </a:bodyPr>
          <a:lstStyle/>
          <a:p>
            <a:r>
              <a:rPr lang="en-US" dirty="0">
                <a:hlinkClick r:id="rId2"/>
              </a:rPr>
              <a:t>https://youtu.be/eMNDrJp2LbI</a:t>
            </a:r>
            <a:endParaRPr lang="en-US" dirty="0"/>
          </a:p>
          <a:p>
            <a:endParaRPr lang="en-US" dirty="0"/>
          </a:p>
        </p:txBody>
      </p:sp>
    </p:spTree>
    <p:extLst>
      <p:ext uri="{BB962C8B-B14F-4D97-AF65-F5344CB8AC3E}">
        <p14:creationId xmlns:p14="http://schemas.microsoft.com/office/powerpoint/2010/main" val="2254636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4DD0-DBFA-6289-76AF-D632AB644316}"/>
              </a:ext>
            </a:extLst>
          </p:cNvPr>
          <p:cNvSpPr>
            <a:spLocks noGrp="1"/>
          </p:cNvSpPr>
          <p:nvPr>
            <p:ph type="title"/>
          </p:nvPr>
        </p:nvSpPr>
        <p:spPr/>
        <p:txBody>
          <a:bodyPr/>
          <a:lstStyle/>
          <a:p>
            <a:r>
              <a:rPr lang="en-US" dirty="0"/>
              <a:t>Scientific Review</a:t>
            </a:r>
          </a:p>
        </p:txBody>
      </p:sp>
      <p:pic>
        <p:nvPicPr>
          <p:cNvPr id="4" name="Picture 3">
            <a:extLst>
              <a:ext uri="{FF2B5EF4-FFF2-40B4-BE49-F238E27FC236}">
                <a16:creationId xmlns:a16="http://schemas.microsoft.com/office/drawing/2014/main" id="{C69B12A2-B1C7-6609-0B20-AE7CFAB741E3}"/>
              </a:ext>
            </a:extLst>
          </p:cNvPr>
          <p:cNvPicPr>
            <a:picLocks noChangeAspect="1"/>
          </p:cNvPicPr>
          <p:nvPr/>
        </p:nvPicPr>
        <p:blipFill>
          <a:blip r:embed="rId2"/>
          <a:stretch>
            <a:fillRect/>
          </a:stretch>
        </p:blipFill>
        <p:spPr>
          <a:xfrm>
            <a:off x="478573" y="2278100"/>
            <a:ext cx="8627152" cy="1580221"/>
          </a:xfrm>
          <a:prstGeom prst="rect">
            <a:avLst/>
          </a:prstGeom>
        </p:spPr>
      </p:pic>
    </p:spTree>
    <p:extLst>
      <p:ext uri="{BB962C8B-B14F-4D97-AF65-F5344CB8AC3E}">
        <p14:creationId xmlns:p14="http://schemas.microsoft.com/office/powerpoint/2010/main" val="3823718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26C5-1B3B-3777-A0B3-478FAAEF9064}"/>
              </a:ext>
            </a:extLst>
          </p:cNvPr>
          <p:cNvSpPr>
            <a:spLocks noGrp="1"/>
          </p:cNvSpPr>
          <p:nvPr>
            <p:ph type="title"/>
          </p:nvPr>
        </p:nvSpPr>
        <p:spPr/>
        <p:txBody>
          <a:bodyPr/>
          <a:lstStyle/>
          <a:p>
            <a:r>
              <a:rPr lang="en-US" dirty="0"/>
              <a:t>IRB Review</a:t>
            </a:r>
          </a:p>
        </p:txBody>
      </p:sp>
      <p:pic>
        <p:nvPicPr>
          <p:cNvPr id="4" name="Picture 3">
            <a:extLst>
              <a:ext uri="{FF2B5EF4-FFF2-40B4-BE49-F238E27FC236}">
                <a16:creationId xmlns:a16="http://schemas.microsoft.com/office/drawing/2014/main" id="{D29C9CBD-008A-719E-9741-4552581D70F8}"/>
              </a:ext>
            </a:extLst>
          </p:cNvPr>
          <p:cNvPicPr>
            <a:picLocks noChangeAspect="1"/>
          </p:cNvPicPr>
          <p:nvPr/>
        </p:nvPicPr>
        <p:blipFill>
          <a:blip r:embed="rId2"/>
          <a:stretch>
            <a:fillRect/>
          </a:stretch>
        </p:blipFill>
        <p:spPr>
          <a:xfrm>
            <a:off x="755649" y="2177207"/>
            <a:ext cx="8117603" cy="2350188"/>
          </a:xfrm>
          <a:prstGeom prst="rect">
            <a:avLst/>
          </a:prstGeom>
        </p:spPr>
      </p:pic>
    </p:spTree>
    <p:extLst>
      <p:ext uri="{BB962C8B-B14F-4D97-AF65-F5344CB8AC3E}">
        <p14:creationId xmlns:p14="http://schemas.microsoft.com/office/powerpoint/2010/main" val="2889980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5336-D3A0-13B3-53B0-12F48C018E28}"/>
              </a:ext>
            </a:extLst>
          </p:cNvPr>
          <p:cNvSpPr>
            <a:spLocks noGrp="1"/>
          </p:cNvSpPr>
          <p:nvPr>
            <p:ph type="title"/>
          </p:nvPr>
        </p:nvSpPr>
        <p:spPr/>
        <p:txBody>
          <a:bodyPr/>
          <a:lstStyle/>
          <a:p>
            <a:r>
              <a:rPr lang="en-US" dirty="0"/>
              <a:t>FDA Information</a:t>
            </a:r>
          </a:p>
        </p:txBody>
      </p:sp>
      <p:pic>
        <p:nvPicPr>
          <p:cNvPr id="4" name="Picture 3">
            <a:extLst>
              <a:ext uri="{FF2B5EF4-FFF2-40B4-BE49-F238E27FC236}">
                <a16:creationId xmlns:a16="http://schemas.microsoft.com/office/drawing/2014/main" id="{BCE17668-7DEE-AB12-DF7E-70C1B68E0B9E}"/>
              </a:ext>
            </a:extLst>
          </p:cNvPr>
          <p:cNvPicPr>
            <a:picLocks noChangeAspect="1"/>
          </p:cNvPicPr>
          <p:nvPr/>
        </p:nvPicPr>
        <p:blipFill>
          <a:blip r:embed="rId2"/>
          <a:stretch>
            <a:fillRect/>
          </a:stretch>
        </p:blipFill>
        <p:spPr>
          <a:xfrm>
            <a:off x="628650" y="2607992"/>
            <a:ext cx="7645400" cy="3314700"/>
          </a:xfrm>
          <a:prstGeom prst="rect">
            <a:avLst/>
          </a:prstGeom>
        </p:spPr>
      </p:pic>
    </p:spTree>
    <p:extLst>
      <p:ext uri="{BB962C8B-B14F-4D97-AF65-F5344CB8AC3E}">
        <p14:creationId xmlns:p14="http://schemas.microsoft.com/office/powerpoint/2010/main" val="1586857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4CD1-A40A-B60D-3001-82058C369E12}"/>
              </a:ext>
            </a:extLst>
          </p:cNvPr>
          <p:cNvSpPr>
            <a:spLocks noGrp="1"/>
          </p:cNvSpPr>
          <p:nvPr>
            <p:ph type="title"/>
          </p:nvPr>
        </p:nvSpPr>
        <p:spPr/>
        <p:txBody>
          <a:bodyPr/>
          <a:lstStyle/>
          <a:p>
            <a:r>
              <a:rPr lang="en-US" dirty="0"/>
              <a:t>Sponsor Document</a:t>
            </a:r>
          </a:p>
        </p:txBody>
      </p:sp>
      <p:pic>
        <p:nvPicPr>
          <p:cNvPr id="4" name="Picture 3">
            <a:extLst>
              <a:ext uri="{FF2B5EF4-FFF2-40B4-BE49-F238E27FC236}">
                <a16:creationId xmlns:a16="http://schemas.microsoft.com/office/drawing/2014/main" id="{979B9A77-CA37-7D4D-3AB0-F91DFF738309}"/>
              </a:ext>
            </a:extLst>
          </p:cNvPr>
          <p:cNvPicPr>
            <a:picLocks noChangeAspect="1"/>
          </p:cNvPicPr>
          <p:nvPr/>
        </p:nvPicPr>
        <p:blipFill>
          <a:blip r:embed="rId2"/>
          <a:stretch>
            <a:fillRect/>
          </a:stretch>
        </p:blipFill>
        <p:spPr>
          <a:xfrm>
            <a:off x="628649" y="2171699"/>
            <a:ext cx="8260909" cy="1418993"/>
          </a:xfrm>
          <a:prstGeom prst="rect">
            <a:avLst/>
          </a:prstGeom>
        </p:spPr>
      </p:pic>
    </p:spTree>
    <p:extLst>
      <p:ext uri="{BB962C8B-B14F-4D97-AF65-F5344CB8AC3E}">
        <p14:creationId xmlns:p14="http://schemas.microsoft.com/office/powerpoint/2010/main" val="4006875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4C03-FFC1-3ECA-ABD5-98DB29FB9C83}"/>
              </a:ext>
            </a:extLst>
          </p:cNvPr>
          <p:cNvSpPr>
            <a:spLocks noGrp="1"/>
          </p:cNvSpPr>
          <p:nvPr>
            <p:ph type="title"/>
          </p:nvPr>
        </p:nvSpPr>
        <p:spPr/>
        <p:txBody>
          <a:bodyPr/>
          <a:lstStyle/>
          <a:p>
            <a:r>
              <a:rPr lang="en-US" dirty="0"/>
              <a:t>Data Management Plan</a:t>
            </a:r>
          </a:p>
        </p:txBody>
      </p:sp>
      <p:pic>
        <p:nvPicPr>
          <p:cNvPr id="4" name="Picture 3">
            <a:extLst>
              <a:ext uri="{FF2B5EF4-FFF2-40B4-BE49-F238E27FC236}">
                <a16:creationId xmlns:a16="http://schemas.microsoft.com/office/drawing/2014/main" id="{2F4E618F-AADD-2364-249E-F2C956435C0E}"/>
              </a:ext>
            </a:extLst>
          </p:cNvPr>
          <p:cNvPicPr>
            <a:picLocks noChangeAspect="1"/>
          </p:cNvPicPr>
          <p:nvPr/>
        </p:nvPicPr>
        <p:blipFill>
          <a:blip r:embed="rId2"/>
          <a:stretch>
            <a:fillRect/>
          </a:stretch>
        </p:blipFill>
        <p:spPr>
          <a:xfrm>
            <a:off x="628650" y="2156521"/>
            <a:ext cx="8016342" cy="1177693"/>
          </a:xfrm>
          <a:prstGeom prst="rect">
            <a:avLst/>
          </a:prstGeom>
        </p:spPr>
      </p:pic>
    </p:spTree>
    <p:extLst>
      <p:ext uri="{BB962C8B-B14F-4D97-AF65-F5344CB8AC3E}">
        <p14:creationId xmlns:p14="http://schemas.microsoft.com/office/powerpoint/2010/main" val="3805408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8B9A-5588-89CA-C1D4-C690BF399CA6}"/>
              </a:ext>
            </a:extLst>
          </p:cNvPr>
          <p:cNvSpPr>
            <a:spLocks noGrp="1"/>
          </p:cNvSpPr>
          <p:nvPr>
            <p:ph type="title"/>
          </p:nvPr>
        </p:nvSpPr>
        <p:spPr/>
        <p:txBody>
          <a:bodyPr/>
          <a:lstStyle/>
          <a:p>
            <a:r>
              <a:rPr lang="en-US" dirty="0"/>
              <a:t>Monitoring</a:t>
            </a:r>
          </a:p>
        </p:txBody>
      </p:sp>
      <p:pic>
        <p:nvPicPr>
          <p:cNvPr id="4" name="Picture 3">
            <a:extLst>
              <a:ext uri="{FF2B5EF4-FFF2-40B4-BE49-F238E27FC236}">
                <a16:creationId xmlns:a16="http://schemas.microsoft.com/office/drawing/2014/main" id="{E0023B28-B63F-5EC7-4FCB-6782D39E2403}"/>
              </a:ext>
            </a:extLst>
          </p:cNvPr>
          <p:cNvPicPr>
            <a:picLocks noChangeAspect="1"/>
          </p:cNvPicPr>
          <p:nvPr/>
        </p:nvPicPr>
        <p:blipFill>
          <a:blip r:embed="rId2"/>
          <a:stretch>
            <a:fillRect/>
          </a:stretch>
        </p:blipFill>
        <p:spPr>
          <a:xfrm>
            <a:off x="628650" y="2236674"/>
            <a:ext cx="8105140" cy="1192326"/>
          </a:xfrm>
          <a:prstGeom prst="rect">
            <a:avLst/>
          </a:prstGeom>
        </p:spPr>
      </p:pic>
    </p:spTree>
    <p:extLst>
      <p:ext uri="{BB962C8B-B14F-4D97-AF65-F5344CB8AC3E}">
        <p14:creationId xmlns:p14="http://schemas.microsoft.com/office/powerpoint/2010/main" val="1546332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1950-0676-4E2D-31FD-B0DEA73B3D87}"/>
              </a:ext>
            </a:extLst>
          </p:cNvPr>
          <p:cNvSpPr>
            <a:spLocks noGrp="1"/>
          </p:cNvSpPr>
          <p:nvPr>
            <p:ph type="title"/>
          </p:nvPr>
        </p:nvSpPr>
        <p:spPr/>
        <p:txBody>
          <a:bodyPr/>
          <a:lstStyle/>
          <a:p>
            <a:r>
              <a:rPr lang="en-US" dirty="0"/>
              <a:t>Investigational Drug</a:t>
            </a:r>
          </a:p>
        </p:txBody>
      </p:sp>
      <p:pic>
        <p:nvPicPr>
          <p:cNvPr id="4" name="Picture 3">
            <a:extLst>
              <a:ext uri="{FF2B5EF4-FFF2-40B4-BE49-F238E27FC236}">
                <a16:creationId xmlns:a16="http://schemas.microsoft.com/office/drawing/2014/main" id="{8B213A7D-B18E-E534-A78E-DF1FB991B18C}"/>
              </a:ext>
            </a:extLst>
          </p:cNvPr>
          <p:cNvPicPr>
            <a:picLocks noChangeAspect="1"/>
          </p:cNvPicPr>
          <p:nvPr/>
        </p:nvPicPr>
        <p:blipFill>
          <a:blip r:embed="rId2"/>
          <a:stretch>
            <a:fillRect/>
          </a:stretch>
        </p:blipFill>
        <p:spPr>
          <a:xfrm>
            <a:off x="717550" y="2273696"/>
            <a:ext cx="7708900" cy="4025900"/>
          </a:xfrm>
          <a:prstGeom prst="rect">
            <a:avLst/>
          </a:prstGeom>
        </p:spPr>
      </p:pic>
    </p:spTree>
    <p:extLst>
      <p:ext uri="{BB962C8B-B14F-4D97-AF65-F5344CB8AC3E}">
        <p14:creationId xmlns:p14="http://schemas.microsoft.com/office/powerpoint/2010/main" val="1848308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D826-49B8-FE28-9729-A9654D2EEA3A}"/>
              </a:ext>
            </a:extLst>
          </p:cNvPr>
          <p:cNvSpPr>
            <a:spLocks noGrp="1"/>
          </p:cNvSpPr>
          <p:nvPr>
            <p:ph type="title"/>
          </p:nvPr>
        </p:nvSpPr>
        <p:spPr/>
        <p:txBody>
          <a:bodyPr/>
          <a:lstStyle/>
          <a:p>
            <a:r>
              <a:rPr lang="en-US" dirty="0"/>
              <a:t>DSMB</a:t>
            </a:r>
          </a:p>
        </p:txBody>
      </p:sp>
      <p:pic>
        <p:nvPicPr>
          <p:cNvPr id="4" name="Picture 3">
            <a:extLst>
              <a:ext uri="{FF2B5EF4-FFF2-40B4-BE49-F238E27FC236}">
                <a16:creationId xmlns:a16="http://schemas.microsoft.com/office/drawing/2014/main" id="{17E7B039-B860-97EC-A441-2944B165ADC7}"/>
              </a:ext>
            </a:extLst>
          </p:cNvPr>
          <p:cNvPicPr>
            <a:picLocks noChangeAspect="1"/>
          </p:cNvPicPr>
          <p:nvPr/>
        </p:nvPicPr>
        <p:blipFill>
          <a:blip r:embed="rId2"/>
          <a:stretch>
            <a:fillRect/>
          </a:stretch>
        </p:blipFill>
        <p:spPr>
          <a:xfrm>
            <a:off x="518221" y="2290647"/>
            <a:ext cx="8318331" cy="3421922"/>
          </a:xfrm>
          <a:prstGeom prst="rect">
            <a:avLst/>
          </a:prstGeom>
        </p:spPr>
      </p:pic>
    </p:spTree>
    <p:extLst>
      <p:ext uri="{BB962C8B-B14F-4D97-AF65-F5344CB8AC3E}">
        <p14:creationId xmlns:p14="http://schemas.microsoft.com/office/powerpoint/2010/main" val="1504544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A3E7-28A6-7E5F-5416-6CB4A30A2AE2}"/>
              </a:ext>
            </a:extLst>
          </p:cNvPr>
          <p:cNvSpPr>
            <a:spLocks noGrp="1"/>
          </p:cNvSpPr>
          <p:nvPr>
            <p:ph type="title"/>
          </p:nvPr>
        </p:nvSpPr>
        <p:spPr/>
        <p:txBody>
          <a:bodyPr/>
          <a:lstStyle/>
          <a:p>
            <a:r>
              <a:rPr lang="en-US" dirty="0"/>
              <a:t>Statistician Activity and Manuscripts</a:t>
            </a:r>
          </a:p>
        </p:txBody>
      </p:sp>
      <p:pic>
        <p:nvPicPr>
          <p:cNvPr id="4" name="Picture 3">
            <a:extLst>
              <a:ext uri="{FF2B5EF4-FFF2-40B4-BE49-F238E27FC236}">
                <a16:creationId xmlns:a16="http://schemas.microsoft.com/office/drawing/2014/main" id="{78C9078C-D6BB-7FDA-B552-040CBDD867E8}"/>
              </a:ext>
            </a:extLst>
          </p:cNvPr>
          <p:cNvPicPr>
            <a:picLocks noChangeAspect="1"/>
          </p:cNvPicPr>
          <p:nvPr/>
        </p:nvPicPr>
        <p:blipFill>
          <a:blip r:embed="rId2"/>
          <a:stretch>
            <a:fillRect/>
          </a:stretch>
        </p:blipFill>
        <p:spPr>
          <a:xfrm>
            <a:off x="628649" y="2157760"/>
            <a:ext cx="8285975" cy="2982951"/>
          </a:xfrm>
          <a:prstGeom prst="rect">
            <a:avLst/>
          </a:prstGeom>
        </p:spPr>
      </p:pic>
    </p:spTree>
    <p:extLst>
      <p:ext uri="{BB962C8B-B14F-4D97-AF65-F5344CB8AC3E}">
        <p14:creationId xmlns:p14="http://schemas.microsoft.com/office/powerpoint/2010/main" val="2150549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5BA8-A899-6FF9-03BB-25BF0CE6590B}"/>
              </a:ext>
            </a:extLst>
          </p:cNvPr>
          <p:cNvSpPr>
            <a:spLocks noGrp="1"/>
          </p:cNvSpPr>
          <p:nvPr>
            <p:ph type="title"/>
          </p:nvPr>
        </p:nvSpPr>
        <p:spPr/>
        <p:txBody>
          <a:bodyPr/>
          <a:lstStyle/>
          <a:p>
            <a:r>
              <a:rPr lang="en-US" dirty="0"/>
              <a:t>Other reports</a:t>
            </a:r>
          </a:p>
        </p:txBody>
      </p:sp>
      <p:sp>
        <p:nvSpPr>
          <p:cNvPr id="3" name="Content Placeholder 2">
            <a:extLst>
              <a:ext uri="{FF2B5EF4-FFF2-40B4-BE49-F238E27FC236}">
                <a16:creationId xmlns:a16="http://schemas.microsoft.com/office/drawing/2014/main" id="{E6230389-1FA4-4DBC-C272-67C4D70AF0F1}"/>
              </a:ext>
            </a:extLst>
          </p:cNvPr>
          <p:cNvSpPr>
            <a:spLocks noGrp="1"/>
          </p:cNvSpPr>
          <p:nvPr>
            <p:ph idx="1"/>
          </p:nvPr>
        </p:nvSpPr>
        <p:spPr/>
        <p:txBody>
          <a:bodyPr/>
          <a:lstStyle/>
          <a:p>
            <a:r>
              <a:rPr lang="en-US" dirty="0"/>
              <a:t>Adverse event</a:t>
            </a:r>
          </a:p>
          <a:p>
            <a:r>
              <a:rPr lang="en-US" dirty="0"/>
              <a:t>Protocol non compliance</a:t>
            </a:r>
          </a:p>
          <a:p>
            <a:r>
              <a:rPr lang="en-US" dirty="0"/>
              <a:t>Training records, licenses, annual review</a:t>
            </a:r>
          </a:p>
        </p:txBody>
      </p:sp>
    </p:spTree>
    <p:extLst>
      <p:ext uri="{BB962C8B-B14F-4D97-AF65-F5344CB8AC3E}">
        <p14:creationId xmlns:p14="http://schemas.microsoft.com/office/powerpoint/2010/main" val="14561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F80B5-3CBE-2640-6B7F-AEF77DADCC2B}"/>
              </a:ext>
            </a:extLst>
          </p:cNvPr>
          <p:cNvSpPr txBox="1"/>
          <p:nvPr/>
        </p:nvSpPr>
        <p:spPr>
          <a:xfrm>
            <a:off x="509604" y="1726820"/>
            <a:ext cx="54631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Biomedical Research Informatics Computing System (BRICS) </a:t>
            </a:r>
          </a:p>
        </p:txBody>
      </p:sp>
      <p:sp>
        <p:nvSpPr>
          <p:cNvPr id="3" name="TextBox 2">
            <a:extLst>
              <a:ext uri="{FF2B5EF4-FFF2-40B4-BE49-F238E27FC236}">
                <a16:creationId xmlns:a16="http://schemas.microsoft.com/office/drawing/2014/main" id="{C27B5DED-6639-C2BE-D3E2-B6609F47AACF}"/>
              </a:ext>
            </a:extLst>
          </p:cNvPr>
          <p:cNvSpPr txBox="1"/>
          <p:nvPr/>
        </p:nvSpPr>
        <p:spPr>
          <a:xfrm>
            <a:off x="509603" y="2611677"/>
            <a:ext cx="61469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Review Enhancements Latest BRICS Release</a:t>
            </a: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B507A1E-2F87-6E5D-A44E-2DE499C4644A}"/>
              </a:ext>
            </a:extLst>
          </p:cNvPr>
          <p:cNvSpPr txBox="1"/>
          <p:nvPr/>
        </p:nvSpPr>
        <p:spPr>
          <a:xfrm>
            <a:off x="509603" y="3879825"/>
            <a:ext cx="614694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Roboto Medium" panose="02000000000000000000" pitchFamily="2" charset="0"/>
                <a:cs typeface="Arial" panose="020B0604020202020204" pitchFamily="34" charset="0"/>
              </a:rPr>
              <a:t>Preeti Roy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close-up of a logo&#10;&#10;Description automatically generated">
            <a:extLst>
              <a:ext uri="{FF2B5EF4-FFF2-40B4-BE49-F238E27FC236}">
                <a16:creationId xmlns:a16="http://schemas.microsoft.com/office/drawing/2014/main" id="{CD04E133-1317-837C-C696-A60085C4A139}"/>
              </a:ext>
            </a:extLst>
          </p:cNvPr>
          <p:cNvPicPr>
            <a:picLocks noChangeAspect="1"/>
          </p:cNvPicPr>
          <p:nvPr/>
        </p:nvPicPr>
        <p:blipFill>
          <a:blip r:embed="rId4"/>
          <a:stretch>
            <a:fillRect/>
          </a:stretch>
        </p:blipFill>
        <p:spPr>
          <a:xfrm>
            <a:off x="7273636" y="1309366"/>
            <a:ext cx="1625970" cy="574739"/>
          </a:xfrm>
          <a:prstGeom prst="rect">
            <a:avLst/>
          </a:prstGeom>
        </p:spPr>
      </p:pic>
      <p:pic>
        <p:nvPicPr>
          <p:cNvPr id="7" name="Picture 6" descr="A logo for a company&#10;&#10;Description automatically generated">
            <a:extLst>
              <a:ext uri="{FF2B5EF4-FFF2-40B4-BE49-F238E27FC236}">
                <a16:creationId xmlns:a16="http://schemas.microsoft.com/office/drawing/2014/main" id="{A1DF3840-139E-8F0D-5610-A74FC831F410}"/>
              </a:ext>
            </a:extLst>
          </p:cNvPr>
          <p:cNvPicPr>
            <a:picLocks noChangeAspect="1"/>
          </p:cNvPicPr>
          <p:nvPr/>
        </p:nvPicPr>
        <p:blipFill>
          <a:blip r:embed="rId5"/>
          <a:stretch>
            <a:fillRect/>
          </a:stretch>
        </p:blipFill>
        <p:spPr>
          <a:xfrm>
            <a:off x="7684794" y="424637"/>
            <a:ext cx="1096259" cy="404524"/>
          </a:xfrm>
          <a:prstGeom prst="rect">
            <a:avLst/>
          </a:prstGeom>
        </p:spPr>
      </p:pic>
      <p:pic>
        <p:nvPicPr>
          <p:cNvPr id="9" name="Picture 8" descr="A black and white logo&#10;&#10;Description automatically generated">
            <a:extLst>
              <a:ext uri="{FF2B5EF4-FFF2-40B4-BE49-F238E27FC236}">
                <a16:creationId xmlns:a16="http://schemas.microsoft.com/office/drawing/2014/main" id="{6B9BE035-4FF7-400C-D6C0-2E01AD745DAB}"/>
              </a:ext>
            </a:extLst>
          </p:cNvPr>
          <p:cNvPicPr>
            <a:picLocks noChangeAspect="1"/>
          </p:cNvPicPr>
          <p:nvPr/>
        </p:nvPicPr>
        <p:blipFill>
          <a:blip r:embed="rId6"/>
          <a:stretch>
            <a:fillRect/>
          </a:stretch>
        </p:blipFill>
        <p:spPr>
          <a:xfrm>
            <a:off x="7177630" y="2364311"/>
            <a:ext cx="1721976" cy="399574"/>
          </a:xfrm>
          <a:prstGeom prst="rect">
            <a:avLst/>
          </a:prstGeom>
        </p:spPr>
      </p:pic>
      <p:pic>
        <p:nvPicPr>
          <p:cNvPr id="10" name="Picture 9" descr="A close-up of a logo&#10;&#10;Description automatically generated">
            <a:extLst>
              <a:ext uri="{FF2B5EF4-FFF2-40B4-BE49-F238E27FC236}">
                <a16:creationId xmlns:a16="http://schemas.microsoft.com/office/drawing/2014/main" id="{F556E3B2-8E5D-04A0-1AA7-D74CDACE3E25}"/>
              </a:ext>
            </a:extLst>
          </p:cNvPr>
          <p:cNvPicPr>
            <a:picLocks noChangeAspect="1"/>
          </p:cNvPicPr>
          <p:nvPr/>
        </p:nvPicPr>
        <p:blipFill>
          <a:blip r:embed="rId7"/>
          <a:stretch>
            <a:fillRect/>
          </a:stretch>
        </p:blipFill>
        <p:spPr>
          <a:xfrm>
            <a:off x="7938655" y="4745477"/>
            <a:ext cx="960951" cy="299312"/>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FB4CDEAB-DF53-0F4E-70FC-8C7CF5F09C38}"/>
              </a:ext>
            </a:extLst>
          </p:cNvPr>
          <p:cNvPicPr>
            <a:picLocks noChangeAspect="1"/>
          </p:cNvPicPr>
          <p:nvPr/>
        </p:nvPicPr>
        <p:blipFill>
          <a:blip r:embed="rId8"/>
          <a:stretch>
            <a:fillRect/>
          </a:stretch>
        </p:blipFill>
        <p:spPr>
          <a:xfrm>
            <a:off x="7479798" y="3865697"/>
            <a:ext cx="1556133" cy="574739"/>
          </a:xfrm>
          <a:prstGeom prst="rect">
            <a:avLst/>
          </a:prstGeom>
        </p:spPr>
      </p:pic>
      <p:pic>
        <p:nvPicPr>
          <p:cNvPr id="12" name="Picture 11" descr="A logo with text on it&#10;&#10;Description automatically generated">
            <a:extLst>
              <a:ext uri="{FF2B5EF4-FFF2-40B4-BE49-F238E27FC236}">
                <a16:creationId xmlns:a16="http://schemas.microsoft.com/office/drawing/2014/main" id="{4CF0293D-EFCD-E292-C8D2-E40E308250B6}"/>
              </a:ext>
            </a:extLst>
          </p:cNvPr>
          <p:cNvPicPr>
            <a:picLocks noChangeAspect="1"/>
          </p:cNvPicPr>
          <p:nvPr/>
        </p:nvPicPr>
        <p:blipFill>
          <a:blip r:embed="rId9" cstate="print"/>
          <a:stretch>
            <a:fillRect/>
          </a:stretch>
        </p:blipFill>
        <p:spPr>
          <a:xfrm>
            <a:off x="7684794" y="3153688"/>
            <a:ext cx="839774" cy="535936"/>
          </a:xfrm>
          <a:prstGeom prst="rect">
            <a:avLst/>
          </a:prstGeom>
        </p:spPr>
      </p:pic>
    </p:spTree>
    <p:extLst>
      <p:ext uri="{BB962C8B-B14F-4D97-AF65-F5344CB8AC3E}">
        <p14:creationId xmlns:p14="http://schemas.microsoft.com/office/powerpoint/2010/main" val="2033297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9BEC-15CE-155D-4B98-BB5F34D5956C}"/>
              </a:ext>
            </a:extLst>
          </p:cNvPr>
          <p:cNvSpPr>
            <a:spLocks noGrp="1"/>
          </p:cNvSpPr>
          <p:nvPr>
            <p:ph type="title"/>
          </p:nvPr>
        </p:nvSpPr>
        <p:spPr>
          <a:xfrm>
            <a:off x="5486772" y="162841"/>
            <a:ext cx="3061523" cy="313816"/>
          </a:xfrm>
        </p:spPr>
        <p:txBody>
          <a:bodyPr>
            <a:normAutofit fontScale="90000"/>
          </a:bodyPr>
          <a:lstStyle/>
          <a:p>
            <a:pPr algn="ctr"/>
            <a:r>
              <a:rPr lang="en-US" sz="2000" b="1" dirty="0"/>
              <a:t>Acknowledgements</a:t>
            </a:r>
          </a:p>
        </p:txBody>
      </p:sp>
      <p:sp>
        <p:nvSpPr>
          <p:cNvPr id="3" name="TextBox 2">
            <a:extLst>
              <a:ext uri="{FF2B5EF4-FFF2-40B4-BE49-F238E27FC236}">
                <a16:creationId xmlns:a16="http://schemas.microsoft.com/office/drawing/2014/main" id="{C6366301-CEAA-1AB0-2B97-E9DE8CB36533}"/>
              </a:ext>
            </a:extLst>
          </p:cNvPr>
          <p:cNvSpPr txBox="1"/>
          <p:nvPr/>
        </p:nvSpPr>
        <p:spPr>
          <a:xfrm>
            <a:off x="197400" y="1995596"/>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Dominic Nathan,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PHD Lead</a:t>
            </a:r>
          </a:p>
        </p:txBody>
      </p:sp>
      <p:sp>
        <p:nvSpPr>
          <p:cNvPr id="7" name="TextBox 6">
            <a:extLst>
              <a:ext uri="{FF2B5EF4-FFF2-40B4-BE49-F238E27FC236}">
                <a16:creationId xmlns:a16="http://schemas.microsoft.com/office/drawing/2014/main" id="{33A5EF24-280B-D24F-799D-C0B15F86271A}"/>
              </a:ext>
            </a:extLst>
          </p:cNvPr>
          <p:cNvSpPr txBox="1"/>
          <p:nvPr/>
        </p:nvSpPr>
        <p:spPr>
          <a:xfrm>
            <a:off x="869785"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Lan Wang</a:t>
            </a:r>
          </a:p>
        </p:txBody>
      </p:sp>
      <p:sp>
        <p:nvSpPr>
          <p:cNvPr id="13" name="TextBox 12">
            <a:extLst>
              <a:ext uri="{FF2B5EF4-FFF2-40B4-BE49-F238E27FC236}">
                <a16:creationId xmlns:a16="http://schemas.microsoft.com/office/drawing/2014/main" id="{0CB51A73-FD18-084B-DF41-8257C20A867A}"/>
              </a:ext>
            </a:extLst>
          </p:cNvPr>
          <p:cNvSpPr txBox="1"/>
          <p:nvPr/>
        </p:nvSpPr>
        <p:spPr>
          <a:xfrm>
            <a:off x="1610340"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Lily Fan</a:t>
            </a:r>
          </a:p>
        </p:txBody>
      </p:sp>
      <p:sp>
        <p:nvSpPr>
          <p:cNvPr id="14" name="TextBox 13">
            <a:extLst>
              <a:ext uri="{FF2B5EF4-FFF2-40B4-BE49-F238E27FC236}">
                <a16:creationId xmlns:a16="http://schemas.microsoft.com/office/drawing/2014/main" id="{8CA19F31-B006-C5E2-D2C7-FED87A916E59}"/>
              </a:ext>
            </a:extLst>
          </p:cNvPr>
          <p:cNvSpPr txBox="1"/>
          <p:nvPr/>
        </p:nvSpPr>
        <p:spPr>
          <a:xfrm>
            <a:off x="2324093"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Lloyd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Dalias</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5" name="TextBox 14">
            <a:extLst>
              <a:ext uri="{FF2B5EF4-FFF2-40B4-BE49-F238E27FC236}">
                <a16:creationId xmlns:a16="http://schemas.microsoft.com/office/drawing/2014/main" id="{85D5E21F-025A-5676-5CBE-0E512928D039}"/>
              </a:ext>
            </a:extLst>
          </p:cNvPr>
          <p:cNvSpPr txBox="1"/>
          <p:nvPr/>
        </p:nvSpPr>
        <p:spPr>
          <a:xfrm>
            <a:off x="3025807" y="1985768"/>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Mahlet</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Wondemagegn</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7" name="TextBox 16">
            <a:extLst>
              <a:ext uri="{FF2B5EF4-FFF2-40B4-BE49-F238E27FC236}">
                <a16:creationId xmlns:a16="http://schemas.microsoft.com/office/drawing/2014/main" id="{2BCD6A0B-0E08-7CA8-0B57-63EEF4D6EAAE}"/>
              </a:ext>
            </a:extLst>
          </p:cNvPr>
          <p:cNvSpPr txBox="1"/>
          <p:nvPr/>
        </p:nvSpPr>
        <p:spPr>
          <a:xfrm>
            <a:off x="3692679" y="1984304"/>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Rohith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Vallabhaneni</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8" name="TextBox 17">
            <a:extLst>
              <a:ext uri="{FF2B5EF4-FFF2-40B4-BE49-F238E27FC236}">
                <a16:creationId xmlns:a16="http://schemas.microsoft.com/office/drawing/2014/main" id="{574D6B4B-A79F-3CCE-E3F7-CFF1BD737B8C}"/>
              </a:ext>
            </a:extLst>
          </p:cNvPr>
          <p:cNvSpPr txBox="1"/>
          <p:nvPr/>
        </p:nvSpPr>
        <p:spPr>
          <a:xfrm>
            <a:off x="4399273" y="2001361"/>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Sindhu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Prasannakumar</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9" name="TextBox 18">
            <a:extLst>
              <a:ext uri="{FF2B5EF4-FFF2-40B4-BE49-F238E27FC236}">
                <a16:creationId xmlns:a16="http://schemas.microsoft.com/office/drawing/2014/main" id="{2D3913ED-8059-5EA0-120B-A5AF4AC6CE2D}"/>
              </a:ext>
            </a:extLst>
          </p:cNvPr>
          <p:cNvSpPr txBox="1"/>
          <p:nvPr/>
        </p:nvSpPr>
        <p:spPr>
          <a:xfrm>
            <a:off x="5130495" y="19909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Sireesha</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Kolla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0" name="TextBox 19">
            <a:extLst>
              <a:ext uri="{FF2B5EF4-FFF2-40B4-BE49-F238E27FC236}">
                <a16:creationId xmlns:a16="http://schemas.microsoft.com/office/drawing/2014/main" id="{73271DE6-3828-1BAC-FE35-47C13BB016DE}"/>
              </a:ext>
            </a:extLst>
          </p:cNvPr>
          <p:cNvSpPr txBox="1"/>
          <p:nvPr/>
        </p:nvSpPr>
        <p:spPr>
          <a:xfrm>
            <a:off x="5862916" y="198430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Sridevi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Sharvirala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1" name="TextBox 20">
            <a:extLst>
              <a:ext uri="{FF2B5EF4-FFF2-40B4-BE49-F238E27FC236}">
                <a16:creationId xmlns:a16="http://schemas.microsoft.com/office/drawing/2014/main" id="{CEC519F5-1AE3-D614-44D5-530D148628CB}"/>
              </a:ext>
            </a:extLst>
          </p:cNvPr>
          <p:cNvSpPr txBox="1"/>
          <p:nvPr/>
        </p:nvSpPr>
        <p:spPr>
          <a:xfrm>
            <a:off x="6588864" y="198430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Vivek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Mannur</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pic>
        <p:nvPicPr>
          <p:cNvPr id="22" name="Picture 21" descr="A grey hexagon with six triangles&#10;&#10;Description automatically generated">
            <a:extLst>
              <a:ext uri="{FF2B5EF4-FFF2-40B4-BE49-F238E27FC236}">
                <a16:creationId xmlns:a16="http://schemas.microsoft.com/office/drawing/2014/main" id="{0B323B94-C57F-E52F-2AD2-13BAEE11678C}"/>
              </a:ext>
            </a:extLst>
          </p:cNvPr>
          <p:cNvPicPr>
            <a:picLocks/>
          </p:cNvPicPr>
          <p:nvPr/>
        </p:nvPicPr>
        <p:blipFill>
          <a:blip r:embed="rId2" cstate="print"/>
          <a:stretch>
            <a:fillRect/>
          </a:stretch>
        </p:blipFill>
        <p:spPr>
          <a:xfrm>
            <a:off x="316143" y="2292427"/>
            <a:ext cx="548640" cy="548640"/>
          </a:xfrm>
          <a:prstGeom prst="rect">
            <a:avLst/>
          </a:prstGeom>
        </p:spPr>
      </p:pic>
      <p:pic>
        <p:nvPicPr>
          <p:cNvPr id="23" name="Picture 22" descr="A grey hexagon with six triangles&#10;&#10;Description automatically generated">
            <a:extLst>
              <a:ext uri="{FF2B5EF4-FFF2-40B4-BE49-F238E27FC236}">
                <a16:creationId xmlns:a16="http://schemas.microsoft.com/office/drawing/2014/main" id="{3CA3EF66-1ECE-7083-D8E6-DD38F743C2C8}"/>
              </a:ext>
            </a:extLst>
          </p:cNvPr>
          <p:cNvPicPr>
            <a:picLocks/>
          </p:cNvPicPr>
          <p:nvPr/>
        </p:nvPicPr>
        <p:blipFill>
          <a:blip r:embed="rId2" cstate="print"/>
          <a:stretch>
            <a:fillRect/>
          </a:stretch>
        </p:blipFill>
        <p:spPr>
          <a:xfrm>
            <a:off x="1052962" y="2292427"/>
            <a:ext cx="548640" cy="548640"/>
          </a:xfrm>
          <a:prstGeom prst="rect">
            <a:avLst/>
          </a:prstGeom>
        </p:spPr>
      </p:pic>
      <p:pic>
        <p:nvPicPr>
          <p:cNvPr id="24" name="Picture 23" descr="A grey hexagon with six triangles&#10;&#10;Description automatically generated">
            <a:extLst>
              <a:ext uri="{FF2B5EF4-FFF2-40B4-BE49-F238E27FC236}">
                <a16:creationId xmlns:a16="http://schemas.microsoft.com/office/drawing/2014/main" id="{D87AF1E1-451B-17A9-74DD-D60B0EE3A076}"/>
              </a:ext>
            </a:extLst>
          </p:cNvPr>
          <p:cNvPicPr>
            <a:picLocks/>
          </p:cNvPicPr>
          <p:nvPr/>
        </p:nvPicPr>
        <p:blipFill>
          <a:blip r:embed="rId2" cstate="print"/>
          <a:stretch>
            <a:fillRect/>
          </a:stretch>
        </p:blipFill>
        <p:spPr>
          <a:xfrm>
            <a:off x="1774667" y="2292427"/>
            <a:ext cx="548640" cy="548640"/>
          </a:xfrm>
          <a:prstGeom prst="rect">
            <a:avLst/>
          </a:prstGeom>
        </p:spPr>
      </p:pic>
      <p:pic>
        <p:nvPicPr>
          <p:cNvPr id="25" name="Picture 24" descr="A grey hexagon with six triangles&#10;&#10;Description automatically generated">
            <a:extLst>
              <a:ext uri="{FF2B5EF4-FFF2-40B4-BE49-F238E27FC236}">
                <a16:creationId xmlns:a16="http://schemas.microsoft.com/office/drawing/2014/main" id="{AADFE639-B54E-F355-DA3E-0FA80D0B98A9}"/>
              </a:ext>
            </a:extLst>
          </p:cNvPr>
          <p:cNvPicPr>
            <a:picLocks/>
          </p:cNvPicPr>
          <p:nvPr/>
        </p:nvPicPr>
        <p:blipFill>
          <a:blip r:embed="rId2" cstate="print"/>
          <a:stretch>
            <a:fillRect/>
          </a:stretch>
        </p:blipFill>
        <p:spPr>
          <a:xfrm>
            <a:off x="2496999" y="2292427"/>
            <a:ext cx="548640" cy="548640"/>
          </a:xfrm>
          <a:prstGeom prst="rect">
            <a:avLst/>
          </a:prstGeom>
        </p:spPr>
      </p:pic>
      <p:pic>
        <p:nvPicPr>
          <p:cNvPr id="26" name="Picture 25" descr="A grey hexagon with six triangles&#10;&#10;Description automatically generated">
            <a:extLst>
              <a:ext uri="{FF2B5EF4-FFF2-40B4-BE49-F238E27FC236}">
                <a16:creationId xmlns:a16="http://schemas.microsoft.com/office/drawing/2014/main" id="{F9EC67E8-4A34-D35A-839B-85C27C027C8B}"/>
              </a:ext>
            </a:extLst>
          </p:cNvPr>
          <p:cNvPicPr>
            <a:picLocks/>
          </p:cNvPicPr>
          <p:nvPr/>
        </p:nvPicPr>
        <p:blipFill>
          <a:blip r:embed="rId2" cstate="print"/>
          <a:stretch>
            <a:fillRect/>
          </a:stretch>
        </p:blipFill>
        <p:spPr>
          <a:xfrm>
            <a:off x="3206988" y="2292427"/>
            <a:ext cx="548640" cy="548640"/>
          </a:xfrm>
          <a:prstGeom prst="rect">
            <a:avLst/>
          </a:prstGeom>
        </p:spPr>
      </p:pic>
      <p:pic>
        <p:nvPicPr>
          <p:cNvPr id="27" name="Picture 26" descr="A grey hexagon with six triangles&#10;&#10;Description automatically generated">
            <a:extLst>
              <a:ext uri="{FF2B5EF4-FFF2-40B4-BE49-F238E27FC236}">
                <a16:creationId xmlns:a16="http://schemas.microsoft.com/office/drawing/2014/main" id="{4914BF0F-69AF-7F27-1DDF-05173EAF0BB8}"/>
              </a:ext>
            </a:extLst>
          </p:cNvPr>
          <p:cNvPicPr>
            <a:picLocks/>
          </p:cNvPicPr>
          <p:nvPr/>
        </p:nvPicPr>
        <p:blipFill>
          <a:blip r:embed="rId2" cstate="print"/>
          <a:stretch>
            <a:fillRect/>
          </a:stretch>
        </p:blipFill>
        <p:spPr>
          <a:xfrm>
            <a:off x="3936990" y="2292427"/>
            <a:ext cx="548640" cy="548640"/>
          </a:xfrm>
          <a:prstGeom prst="rect">
            <a:avLst/>
          </a:prstGeom>
        </p:spPr>
      </p:pic>
      <p:pic>
        <p:nvPicPr>
          <p:cNvPr id="28" name="Picture 27" descr="A grey hexagon with six triangles&#10;&#10;Description automatically generated">
            <a:extLst>
              <a:ext uri="{FF2B5EF4-FFF2-40B4-BE49-F238E27FC236}">
                <a16:creationId xmlns:a16="http://schemas.microsoft.com/office/drawing/2014/main" id="{C3E5E6C1-DFC7-8EFC-F033-E6A9EED10942}"/>
              </a:ext>
            </a:extLst>
          </p:cNvPr>
          <p:cNvPicPr>
            <a:picLocks/>
          </p:cNvPicPr>
          <p:nvPr/>
        </p:nvPicPr>
        <p:blipFill>
          <a:blip r:embed="rId2" cstate="print"/>
          <a:stretch>
            <a:fillRect/>
          </a:stretch>
        </p:blipFill>
        <p:spPr>
          <a:xfrm>
            <a:off x="4665866" y="2293760"/>
            <a:ext cx="548640" cy="548640"/>
          </a:xfrm>
          <a:prstGeom prst="rect">
            <a:avLst/>
          </a:prstGeom>
        </p:spPr>
      </p:pic>
      <p:pic>
        <p:nvPicPr>
          <p:cNvPr id="29" name="Picture 28" descr="A grey hexagon with six triangles&#10;&#10;Description automatically generated">
            <a:extLst>
              <a:ext uri="{FF2B5EF4-FFF2-40B4-BE49-F238E27FC236}">
                <a16:creationId xmlns:a16="http://schemas.microsoft.com/office/drawing/2014/main" id="{9E2D8DCE-B143-19D6-848E-8906195E4010}"/>
              </a:ext>
            </a:extLst>
          </p:cNvPr>
          <p:cNvPicPr>
            <a:picLocks/>
          </p:cNvPicPr>
          <p:nvPr/>
        </p:nvPicPr>
        <p:blipFill>
          <a:blip r:embed="rId2" cstate="print"/>
          <a:stretch>
            <a:fillRect/>
          </a:stretch>
        </p:blipFill>
        <p:spPr>
          <a:xfrm>
            <a:off x="5385004" y="2269979"/>
            <a:ext cx="548640" cy="548640"/>
          </a:xfrm>
          <a:prstGeom prst="rect">
            <a:avLst/>
          </a:prstGeom>
        </p:spPr>
      </p:pic>
      <p:pic>
        <p:nvPicPr>
          <p:cNvPr id="30" name="Picture 29" descr="A grey hexagon with six triangles&#10;&#10;Description automatically generated">
            <a:extLst>
              <a:ext uri="{FF2B5EF4-FFF2-40B4-BE49-F238E27FC236}">
                <a16:creationId xmlns:a16="http://schemas.microsoft.com/office/drawing/2014/main" id="{EEACD4A9-991F-6D57-245F-44C7A16534AD}"/>
              </a:ext>
            </a:extLst>
          </p:cNvPr>
          <p:cNvPicPr>
            <a:picLocks/>
          </p:cNvPicPr>
          <p:nvPr/>
        </p:nvPicPr>
        <p:blipFill>
          <a:blip r:embed="rId2" cstate="print"/>
          <a:stretch>
            <a:fillRect/>
          </a:stretch>
        </p:blipFill>
        <p:spPr>
          <a:xfrm>
            <a:off x="6100888" y="2265273"/>
            <a:ext cx="548640" cy="548640"/>
          </a:xfrm>
          <a:prstGeom prst="rect">
            <a:avLst/>
          </a:prstGeom>
        </p:spPr>
      </p:pic>
      <p:pic>
        <p:nvPicPr>
          <p:cNvPr id="31" name="Picture 30" descr="A grey hexagon with six triangles&#10;&#10;Description automatically generated">
            <a:extLst>
              <a:ext uri="{FF2B5EF4-FFF2-40B4-BE49-F238E27FC236}">
                <a16:creationId xmlns:a16="http://schemas.microsoft.com/office/drawing/2014/main" id="{695A4340-1185-B026-933E-29DE8E405AB3}"/>
              </a:ext>
            </a:extLst>
          </p:cNvPr>
          <p:cNvPicPr>
            <a:picLocks/>
          </p:cNvPicPr>
          <p:nvPr/>
        </p:nvPicPr>
        <p:blipFill>
          <a:blip r:embed="rId2" cstate="print"/>
          <a:stretch>
            <a:fillRect/>
          </a:stretch>
        </p:blipFill>
        <p:spPr>
          <a:xfrm>
            <a:off x="6824995" y="2267952"/>
            <a:ext cx="548640" cy="548640"/>
          </a:xfrm>
          <a:prstGeom prst="rect">
            <a:avLst/>
          </a:prstGeom>
        </p:spPr>
      </p:pic>
      <p:pic>
        <p:nvPicPr>
          <p:cNvPr id="32" name="Picture 31" descr="A grey hexagon with six triangles&#10;&#10;Description automatically generated">
            <a:extLst>
              <a:ext uri="{FF2B5EF4-FFF2-40B4-BE49-F238E27FC236}">
                <a16:creationId xmlns:a16="http://schemas.microsoft.com/office/drawing/2014/main" id="{BDAFCEED-466D-A139-AE47-2DFBE2A66739}"/>
              </a:ext>
            </a:extLst>
          </p:cNvPr>
          <p:cNvPicPr>
            <a:picLocks/>
          </p:cNvPicPr>
          <p:nvPr/>
        </p:nvPicPr>
        <p:blipFill>
          <a:blip r:embed="rId2" cstate="print"/>
          <a:stretch>
            <a:fillRect/>
          </a:stretch>
        </p:blipFill>
        <p:spPr>
          <a:xfrm>
            <a:off x="7553871" y="2256028"/>
            <a:ext cx="548640" cy="548640"/>
          </a:xfrm>
          <a:prstGeom prst="rect">
            <a:avLst/>
          </a:prstGeom>
        </p:spPr>
      </p:pic>
      <p:pic>
        <p:nvPicPr>
          <p:cNvPr id="33" name="Picture 32" descr="A grey hexagon with six triangles&#10;&#10;Description automatically generated">
            <a:extLst>
              <a:ext uri="{FF2B5EF4-FFF2-40B4-BE49-F238E27FC236}">
                <a16:creationId xmlns:a16="http://schemas.microsoft.com/office/drawing/2014/main" id="{A1D6E2FB-DA54-D8AE-DEEB-BE0043C5385E}"/>
              </a:ext>
            </a:extLst>
          </p:cNvPr>
          <p:cNvPicPr>
            <a:picLocks/>
          </p:cNvPicPr>
          <p:nvPr/>
        </p:nvPicPr>
        <p:blipFill>
          <a:blip r:embed="rId2" cstate="print"/>
          <a:stretch>
            <a:fillRect/>
          </a:stretch>
        </p:blipFill>
        <p:spPr>
          <a:xfrm>
            <a:off x="8300282" y="2256028"/>
            <a:ext cx="548640" cy="548640"/>
          </a:xfrm>
          <a:prstGeom prst="rect">
            <a:avLst/>
          </a:prstGeom>
        </p:spPr>
      </p:pic>
      <p:pic>
        <p:nvPicPr>
          <p:cNvPr id="34" name="Picture 33" descr="A grey hexagon with six triangles&#10;&#10;Description automatically generated">
            <a:extLst>
              <a:ext uri="{FF2B5EF4-FFF2-40B4-BE49-F238E27FC236}">
                <a16:creationId xmlns:a16="http://schemas.microsoft.com/office/drawing/2014/main" id="{E7C9CC34-1935-AFA7-292B-1CD08F839400}"/>
              </a:ext>
            </a:extLst>
          </p:cNvPr>
          <p:cNvPicPr>
            <a:picLocks/>
          </p:cNvPicPr>
          <p:nvPr/>
        </p:nvPicPr>
        <p:blipFill>
          <a:blip r:embed="rId2" cstate="print"/>
          <a:stretch>
            <a:fillRect/>
          </a:stretch>
        </p:blipFill>
        <p:spPr>
          <a:xfrm>
            <a:off x="307540" y="3127376"/>
            <a:ext cx="548640" cy="548640"/>
          </a:xfrm>
          <a:prstGeom prst="rect">
            <a:avLst/>
          </a:prstGeom>
        </p:spPr>
      </p:pic>
      <p:pic>
        <p:nvPicPr>
          <p:cNvPr id="35" name="Picture 34" descr="A grey hexagon with six triangles&#10;&#10;Description automatically generated">
            <a:extLst>
              <a:ext uri="{FF2B5EF4-FFF2-40B4-BE49-F238E27FC236}">
                <a16:creationId xmlns:a16="http://schemas.microsoft.com/office/drawing/2014/main" id="{348A7281-AF73-526E-BE5E-208D87CAE122}"/>
              </a:ext>
            </a:extLst>
          </p:cNvPr>
          <p:cNvPicPr>
            <a:picLocks/>
          </p:cNvPicPr>
          <p:nvPr/>
        </p:nvPicPr>
        <p:blipFill>
          <a:blip r:embed="rId2" cstate="print"/>
          <a:stretch>
            <a:fillRect/>
          </a:stretch>
        </p:blipFill>
        <p:spPr>
          <a:xfrm>
            <a:off x="1044359" y="3127376"/>
            <a:ext cx="548640" cy="548640"/>
          </a:xfrm>
          <a:prstGeom prst="rect">
            <a:avLst/>
          </a:prstGeom>
        </p:spPr>
      </p:pic>
      <p:pic>
        <p:nvPicPr>
          <p:cNvPr id="36" name="Picture 35" descr="A grey hexagon with six triangles&#10;&#10;Description automatically generated">
            <a:extLst>
              <a:ext uri="{FF2B5EF4-FFF2-40B4-BE49-F238E27FC236}">
                <a16:creationId xmlns:a16="http://schemas.microsoft.com/office/drawing/2014/main" id="{BC98C08D-A3E6-22EA-DA8E-AF8CC89C3734}"/>
              </a:ext>
            </a:extLst>
          </p:cNvPr>
          <p:cNvPicPr>
            <a:picLocks/>
          </p:cNvPicPr>
          <p:nvPr/>
        </p:nvPicPr>
        <p:blipFill>
          <a:blip r:embed="rId2" cstate="print"/>
          <a:stretch>
            <a:fillRect/>
          </a:stretch>
        </p:blipFill>
        <p:spPr>
          <a:xfrm>
            <a:off x="1766064" y="3127376"/>
            <a:ext cx="548640" cy="548640"/>
          </a:xfrm>
          <a:prstGeom prst="rect">
            <a:avLst/>
          </a:prstGeom>
        </p:spPr>
      </p:pic>
      <p:pic>
        <p:nvPicPr>
          <p:cNvPr id="37" name="Picture 36" descr="A grey hexagon with six triangles&#10;&#10;Description automatically generated">
            <a:extLst>
              <a:ext uri="{FF2B5EF4-FFF2-40B4-BE49-F238E27FC236}">
                <a16:creationId xmlns:a16="http://schemas.microsoft.com/office/drawing/2014/main" id="{DE11B4CF-F81C-DCEA-9606-ECAE9D972EED}"/>
              </a:ext>
            </a:extLst>
          </p:cNvPr>
          <p:cNvPicPr>
            <a:picLocks/>
          </p:cNvPicPr>
          <p:nvPr/>
        </p:nvPicPr>
        <p:blipFill>
          <a:blip r:embed="rId2" cstate="print"/>
          <a:stretch>
            <a:fillRect/>
          </a:stretch>
        </p:blipFill>
        <p:spPr>
          <a:xfrm>
            <a:off x="2488396" y="3127376"/>
            <a:ext cx="548640" cy="548640"/>
          </a:xfrm>
          <a:prstGeom prst="rect">
            <a:avLst/>
          </a:prstGeom>
        </p:spPr>
      </p:pic>
      <p:pic>
        <p:nvPicPr>
          <p:cNvPr id="38" name="Picture 37" descr="A grey hexagon with six triangles&#10;&#10;Description automatically generated">
            <a:extLst>
              <a:ext uri="{FF2B5EF4-FFF2-40B4-BE49-F238E27FC236}">
                <a16:creationId xmlns:a16="http://schemas.microsoft.com/office/drawing/2014/main" id="{38CBFC98-79D0-ED3D-FB12-B5C29E49F71E}"/>
              </a:ext>
            </a:extLst>
          </p:cNvPr>
          <p:cNvPicPr>
            <a:picLocks/>
          </p:cNvPicPr>
          <p:nvPr/>
        </p:nvPicPr>
        <p:blipFill>
          <a:blip r:embed="rId2" cstate="print"/>
          <a:stretch>
            <a:fillRect/>
          </a:stretch>
        </p:blipFill>
        <p:spPr>
          <a:xfrm>
            <a:off x="3198385" y="3127376"/>
            <a:ext cx="548640" cy="548640"/>
          </a:xfrm>
          <a:prstGeom prst="rect">
            <a:avLst/>
          </a:prstGeom>
        </p:spPr>
      </p:pic>
      <p:pic>
        <p:nvPicPr>
          <p:cNvPr id="39" name="Picture 38" descr="A grey hexagon with six triangles&#10;&#10;Description automatically generated">
            <a:extLst>
              <a:ext uri="{FF2B5EF4-FFF2-40B4-BE49-F238E27FC236}">
                <a16:creationId xmlns:a16="http://schemas.microsoft.com/office/drawing/2014/main" id="{E1CD4B62-01CB-3B82-9F0A-FC35447537F1}"/>
              </a:ext>
            </a:extLst>
          </p:cNvPr>
          <p:cNvPicPr>
            <a:picLocks/>
          </p:cNvPicPr>
          <p:nvPr/>
        </p:nvPicPr>
        <p:blipFill>
          <a:blip r:embed="rId2" cstate="print"/>
          <a:stretch>
            <a:fillRect/>
          </a:stretch>
        </p:blipFill>
        <p:spPr>
          <a:xfrm>
            <a:off x="3928387" y="3127376"/>
            <a:ext cx="548640" cy="548640"/>
          </a:xfrm>
          <a:prstGeom prst="rect">
            <a:avLst/>
          </a:prstGeom>
        </p:spPr>
      </p:pic>
      <p:pic>
        <p:nvPicPr>
          <p:cNvPr id="40" name="Picture 39" descr="A grey hexagon with six triangles&#10;&#10;Description automatically generated">
            <a:extLst>
              <a:ext uri="{FF2B5EF4-FFF2-40B4-BE49-F238E27FC236}">
                <a16:creationId xmlns:a16="http://schemas.microsoft.com/office/drawing/2014/main" id="{D5EAD6E5-B361-46BE-B681-9EADB57A77AF}"/>
              </a:ext>
            </a:extLst>
          </p:cNvPr>
          <p:cNvPicPr>
            <a:picLocks/>
          </p:cNvPicPr>
          <p:nvPr/>
        </p:nvPicPr>
        <p:blipFill>
          <a:blip r:embed="rId2" cstate="print"/>
          <a:stretch>
            <a:fillRect/>
          </a:stretch>
        </p:blipFill>
        <p:spPr>
          <a:xfrm>
            <a:off x="4657263" y="3128709"/>
            <a:ext cx="548640" cy="548640"/>
          </a:xfrm>
          <a:prstGeom prst="rect">
            <a:avLst/>
          </a:prstGeom>
        </p:spPr>
      </p:pic>
      <p:pic>
        <p:nvPicPr>
          <p:cNvPr id="41" name="Picture 40" descr="A grey hexagon with six triangles&#10;&#10;Description automatically generated">
            <a:extLst>
              <a:ext uri="{FF2B5EF4-FFF2-40B4-BE49-F238E27FC236}">
                <a16:creationId xmlns:a16="http://schemas.microsoft.com/office/drawing/2014/main" id="{ED0B8753-55E7-4E89-D8D6-9F88E19B72E0}"/>
              </a:ext>
            </a:extLst>
          </p:cNvPr>
          <p:cNvPicPr>
            <a:picLocks/>
          </p:cNvPicPr>
          <p:nvPr/>
        </p:nvPicPr>
        <p:blipFill>
          <a:blip r:embed="rId2" cstate="print"/>
          <a:stretch>
            <a:fillRect/>
          </a:stretch>
        </p:blipFill>
        <p:spPr>
          <a:xfrm>
            <a:off x="5376401" y="3104928"/>
            <a:ext cx="548640" cy="548640"/>
          </a:xfrm>
          <a:prstGeom prst="rect">
            <a:avLst/>
          </a:prstGeom>
        </p:spPr>
      </p:pic>
      <p:pic>
        <p:nvPicPr>
          <p:cNvPr id="42" name="Picture 41" descr="A grey hexagon with six triangles&#10;&#10;Description automatically generated">
            <a:extLst>
              <a:ext uri="{FF2B5EF4-FFF2-40B4-BE49-F238E27FC236}">
                <a16:creationId xmlns:a16="http://schemas.microsoft.com/office/drawing/2014/main" id="{FB20C7EB-7849-F154-3116-906B857DA897}"/>
              </a:ext>
            </a:extLst>
          </p:cNvPr>
          <p:cNvPicPr>
            <a:picLocks/>
          </p:cNvPicPr>
          <p:nvPr/>
        </p:nvPicPr>
        <p:blipFill>
          <a:blip r:embed="rId2" cstate="print"/>
          <a:stretch>
            <a:fillRect/>
          </a:stretch>
        </p:blipFill>
        <p:spPr>
          <a:xfrm>
            <a:off x="6092285" y="3100222"/>
            <a:ext cx="548640" cy="548640"/>
          </a:xfrm>
          <a:prstGeom prst="rect">
            <a:avLst/>
          </a:prstGeom>
        </p:spPr>
      </p:pic>
      <p:pic>
        <p:nvPicPr>
          <p:cNvPr id="43" name="Picture 42" descr="A grey hexagon with six triangles&#10;&#10;Description automatically generated">
            <a:extLst>
              <a:ext uri="{FF2B5EF4-FFF2-40B4-BE49-F238E27FC236}">
                <a16:creationId xmlns:a16="http://schemas.microsoft.com/office/drawing/2014/main" id="{4EE8C574-7653-42A4-9C7B-49A84B21EB0A}"/>
              </a:ext>
            </a:extLst>
          </p:cNvPr>
          <p:cNvPicPr>
            <a:picLocks/>
          </p:cNvPicPr>
          <p:nvPr/>
        </p:nvPicPr>
        <p:blipFill>
          <a:blip r:embed="rId2" cstate="print"/>
          <a:stretch>
            <a:fillRect/>
          </a:stretch>
        </p:blipFill>
        <p:spPr>
          <a:xfrm>
            <a:off x="6816392" y="3102901"/>
            <a:ext cx="548640" cy="548640"/>
          </a:xfrm>
          <a:prstGeom prst="rect">
            <a:avLst/>
          </a:prstGeom>
        </p:spPr>
      </p:pic>
      <p:pic>
        <p:nvPicPr>
          <p:cNvPr id="44" name="Picture 43" descr="A grey hexagon with six triangles&#10;&#10;Description automatically generated">
            <a:extLst>
              <a:ext uri="{FF2B5EF4-FFF2-40B4-BE49-F238E27FC236}">
                <a16:creationId xmlns:a16="http://schemas.microsoft.com/office/drawing/2014/main" id="{9A60136D-0D51-3C02-085B-29B8C7038466}"/>
              </a:ext>
            </a:extLst>
          </p:cNvPr>
          <p:cNvPicPr>
            <a:picLocks/>
          </p:cNvPicPr>
          <p:nvPr/>
        </p:nvPicPr>
        <p:blipFill>
          <a:blip r:embed="rId2" cstate="print"/>
          <a:stretch>
            <a:fillRect/>
          </a:stretch>
        </p:blipFill>
        <p:spPr>
          <a:xfrm>
            <a:off x="7545268" y="3090977"/>
            <a:ext cx="548640" cy="548640"/>
          </a:xfrm>
          <a:prstGeom prst="rect">
            <a:avLst/>
          </a:prstGeom>
        </p:spPr>
      </p:pic>
      <p:pic>
        <p:nvPicPr>
          <p:cNvPr id="45" name="Picture 44" descr="A grey hexagon with six triangles&#10;&#10;Description automatically generated">
            <a:extLst>
              <a:ext uri="{FF2B5EF4-FFF2-40B4-BE49-F238E27FC236}">
                <a16:creationId xmlns:a16="http://schemas.microsoft.com/office/drawing/2014/main" id="{9E180953-1378-1D1D-D335-3535C22B2825}"/>
              </a:ext>
            </a:extLst>
          </p:cNvPr>
          <p:cNvPicPr>
            <a:picLocks/>
          </p:cNvPicPr>
          <p:nvPr/>
        </p:nvPicPr>
        <p:blipFill>
          <a:blip r:embed="rId2" cstate="print"/>
          <a:stretch>
            <a:fillRect/>
          </a:stretch>
        </p:blipFill>
        <p:spPr>
          <a:xfrm>
            <a:off x="8300282" y="3083585"/>
            <a:ext cx="548640" cy="548640"/>
          </a:xfrm>
          <a:prstGeom prst="rect">
            <a:avLst/>
          </a:prstGeom>
        </p:spPr>
      </p:pic>
      <p:pic>
        <p:nvPicPr>
          <p:cNvPr id="46" name="Picture 45" descr="A grey hexagon with six triangles&#10;&#10;Description automatically generated">
            <a:extLst>
              <a:ext uri="{FF2B5EF4-FFF2-40B4-BE49-F238E27FC236}">
                <a16:creationId xmlns:a16="http://schemas.microsoft.com/office/drawing/2014/main" id="{44E46295-274A-CB86-8693-73CA162EB109}"/>
              </a:ext>
            </a:extLst>
          </p:cNvPr>
          <p:cNvPicPr>
            <a:picLocks/>
          </p:cNvPicPr>
          <p:nvPr/>
        </p:nvPicPr>
        <p:blipFill>
          <a:blip r:embed="rId2" cstate="print"/>
          <a:stretch>
            <a:fillRect/>
          </a:stretch>
        </p:blipFill>
        <p:spPr>
          <a:xfrm>
            <a:off x="315235" y="3897574"/>
            <a:ext cx="548640" cy="548640"/>
          </a:xfrm>
          <a:prstGeom prst="rect">
            <a:avLst/>
          </a:prstGeom>
        </p:spPr>
      </p:pic>
      <p:pic>
        <p:nvPicPr>
          <p:cNvPr id="47" name="Picture 46" descr="A grey hexagon with six triangles&#10;&#10;Description automatically generated">
            <a:extLst>
              <a:ext uri="{FF2B5EF4-FFF2-40B4-BE49-F238E27FC236}">
                <a16:creationId xmlns:a16="http://schemas.microsoft.com/office/drawing/2014/main" id="{7211F17D-C23A-74A4-BD88-68C5C13472B3}"/>
              </a:ext>
            </a:extLst>
          </p:cNvPr>
          <p:cNvPicPr>
            <a:picLocks/>
          </p:cNvPicPr>
          <p:nvPr/>
        </p:nvPicPr>
        <p:blipFill>
          <a:blip r:embed="rId2" cstate="print"/>
          <a:stretch>
            <a:fillRect/>
          </a:stretch>
        </p:blipFill>
        <p:spPr>
          <a:xfrm>
            <a:off x="1052054" y="3897574"/>
            <a:ext cx="548640" cy="548640"/>
          </a:xfrm>
          <a:prstGeom prst="rect">
            <a:avLst/>
          </a:prstGeom>
        </p:spPr>
      </p:pic>
      <p:pic>
        <p:nvPicPr>
          <p:cNvPr id="48" name="Picture 47" descr="A grey hexagon with six triangles&#10;&#10;Description automatically generated">
            <a:extLst>
              <a:ext uri="{FF2B5EF4-FFF2-40B4-BE49-F238E27FC236}">
                <a16:creationId xmlns:a16="http://schemas.microsoft.com/office/drawing/2014/main" id="{209FE7E4-A80B-585D-BE5B-7E31A0955A3F}"/>
              </a:ext>
            </a:extLst>
          </p:cNvPr>
          <p:cNvPicPr>
            <a:picLocks/>
          </p:cNvPicPr>
          <p:nvPr/>
        </p:nvPicPr>
        <p:blipFill>
          <a:blip r:embed="rId2" cstate="print"/>
          <a:stretch>
            <a:fillRect/>
          </a:stretch>
        </p:blipFill>
        <p:spPr>
          <a:xfrm>
            <a:off x="1773759" y="3897574"/>
            <a:ext cx="548640" cy="548640"/>
          </a:xfrm>
          <a:prstGeom prst="rect">
            <a:avLst/>
          </a:prstGeom>
        </p:spPr>
      </p:pic>
      <p:pic>
        <p:nvPicPr>
          <p:cNvPr id="49" name="Picture 48" descr="A grey hexagon with six triangles&#10;&#10;Description automatically generated">
            <a:extLst>
              <a:ext uri="{FF2B5EF4-FFF2-40B4-BE49-F238E27FC236}">
                <a16:creationId xmlns:a16="http://schemas.microsoft.com/office/drawing/2014/main" id="{B57C7A24-311B-4E71-66E9-F4941FD4DA1A}"/>
              </a:ext>
            </a:extLst>
          </p:cNvPr>
          <p:cNvPicPr>
            <a:picLocks/>
          </p:cNvPicPr>
          <p:nvPr/>
        </p:nvPicPr>
        <p:blipFill>
          <a:blip r:embed="rId2" cstate="print"/>
          <a:stretch>
            <a:fillRect/>
          </a:stretch>
        </p:blipFill>
        <p:spPr>
          <a:xfrm>
            <a:off x="2496091" y="3897574"/>
            <a:ext cx="548640" cy="548640"/>
          </a:xfrm>
          <a:prstGeom prst="rect">
            <a:avLst/>
          </a:prstGeom>
        </p:spPr>
      </p:pic>
      <p:pic>
        <p:nvPicPr>
          <p:cNvPr id="50" name="Picture 49" descr="A grey hexagon with six triangles&#10;&#10;Description automatically generated">
            <a:extLst>
              <a:ext uri="{FF2B5EF4-FFF2-40B4-BE49-F238E27FC236}">
                <a16:creationId xmlns:a16="http://schemas.microsoft.com/office/drawing/2014/main" id="{89A84364-F8F9-68F0-F831-7E896FE26BD1}"/>
              </a:ext>
            </a:extLst>
          </p:cNvPr>
          <p:cNvPicPr>
            <a:picLocks/>
          </p:cNvPicPr>
          <p:nvPr/>
        </p:nvPicPr>
        <p:blipFill>
          <a:blip r:embed="rId2" cstate="print"/>
          <a:stretch>
            <a:fillRect/>
          </a:stretch>
        </p:blipFill>
        <p:spPr>
          <a:xfrm>
            <a:off x="3206080" y="3897574"/>
            <a:ext cx="548640" cy="548640"/>
          </a:xfrm>
          <a:prstGeom prst="rect">
            <a:avLst/>
          </a:prstGeom>
        </p:spPr>
      </p:pic>
      <p:pic>
        <p:nvPicPr>
          <p:cNvPr id="51" name="Picture 50" descr="A grey hexagon with six triangles&#10;&#10;Description automatically generated">
            <a:extLst>
              <a:ext uri="{FF2B5EF4-FFF2-40B4-BE49-F238E27FC236}">
                <a16:creationId xmlns:a16="http://schemas.microsoft.com/office/drawing/2014/main" id="{61DE1C0B-8364-BCFB-C119-9C6B5B3B81AD}"/>
              </a:ext>
            </a:extLst>
          </p:cNvPr>
          <p:cNvPicPr>
            <a:picLocks/>
          </p:cNvPicPr>
          <p:nvPr/>
        </p:nvPicPr>
        <p:blipFill>
          <a:blip r:embed="rId2" cstate="print"/>
          <a:stretch>
            <a:fillRect/>
          </a:stretch>
        </p:blipFill>
        <p:spPr>
          <a:xfrm>
            <a:off x="3936082" y="3897574"/>
            <a:ext cx="548640" cy="548640"/>
          </a:xfrm>
          <a:prstGeom prst="rect">
            <a:avLst/>
          </a:prstGeom>
        </p:spPr>
      </p:pic>
      <p:pic>
        <p:nvPicPr>
          <p:cNvPr id="52" name="Picture 51" descr="A grey hexagon with six triangles&#10;&#10;Description automatically generated">
            <a:extLst>
              <a:ext uri="{FF2B5EF4-FFF2-40B4-BE49-F238E27FC236}">
                <a16:creationId xmlns:a16="http://schemas.microsoft.com/office/drawing/2014/main" id="{4BC4625C-D3BA-37EF-63D8-71A28ECA157E}"/>
              </a:ext>
            </a:extLst>
          </p:cNvPr>
          <p:cNvPicPr>
            <a:picLocks/>
          </p:cNvPicPr>
          <p:nvPr/>
        </p:nvPicPr>
        <p:blipFill>
          <a:blip r:embed="rId2" cstate="print"/>
          <a:stretch>
            <a:fillRect/>
          </a:stretch>
        </p:blipFill>
        <p:spPr>
          <a:xfrm>
            <a:off x="4664958" y="3898907"/>
            <a:ext cx="548640" cy="548640"/>
          </a:xfrm>
          <a:prstGeom prst="rect">
            <a:avLst/>
          </a:prstGeom>
        </p:spPr>
      </p:pic>
      <p:pic>
        <p:nvPicPr>
          <p:cNvPr id="53" name="Picture 52" descr="A grey hexagon with six triangles&#10;&#10;Description automatically generated">
            <a:extLst>
              <a:ext uri="{FF2B5EF4-FFF2-40B4-BE49-F238E27FC236}">
                <a16:creationId xmlns:a16="http://schemas.microsoft.com/office/drawing/2014/main" id="{6BD7E868-6460-028F-36C8-9F1628966185}"/>
              </a:ext>
            </a:extLst>
          </p:cNvPr>
          <p:cNvPicPr>
            <a:picLocks/>
          </p:cNvPicPr>
          <p:nvPr/>
        </p:nvPicPr>
        <p:blipFill>
          <a:blip r:embed="rId2" cstate="print"/>
          <a:stretch>
            <a:fillRect/>
          </a:stretch>
        </p:blipFill>
        <p:spPr>
          <a:xfrm>
            <a:off x="5391617" y="3904608"/>
            <a:ext cx="548640" cy="548640"/>
          </a:xfrm>
          <a:prstGeom prst="rect">
            <a:avLst/>
          </a:prstGeom>
        </p:spPr>
      </p:pic>
      <p:pic>
        <p:nvPicPr>
          <p:cNvPr id="54" name="Picture 53" descr="A grey hexagon with six triangles&#10;&#10;Description automatically generated">
            <a:extLst>
              <a:ext uri="{FF2B5EF4-FFF2-40B4-BE49-F238E27FC236}">
                <a16:creationId xmlns:a16="http://schemas.microsoft.com/office/drawing/2014/main" id="{1057909C-3B5D-BAE7-DF82-CB26D66C4A6B}"/>
              </a:ext>
            </a:extLst>
          </p:cNvPr>
          <p:cNvPicPr>
            <a:picLocks/>
          </p:cNvPicPr>
          <p:nvPr/>
        </p:nvPicPr>
        <p:blipFill>
          <a:blip r:embed="rId2" cstate="print"/>
          <a:stretch>
            <a:fillRect/>
          </a:stretch>
        </p:blipFill>
        <p:spPr>
          <a:xfrm>
            <a:off x="6099980" y="3908485"/>
            <a:ext cx="548640" cy="548640"/>
          </a:xfrm>
          <a:prstGeom prst="rect">
            <a:avLst/>
          </a:prstGeom>
        </p:spPr>
      </p:pic>
      <p:pic>
        <p:nvPicPr>
          <p:cNvPr id="55" name="Picture 54" descr="A grey hexagon with six triangles&#10;&#10;Description automatically generated">
            <a:extLst>
              <a:ext uri="{FF2B5EF4-FFF2-40B4-BE49-F238E27FC236}">
                <a16:creationId xmlns:a16="http://schemas.microsoft.com/office/drawing/2014/main" id="{49868A37-CCAF-BB75-7FFC-F9CAEA6BA3E1}"/>
              </a:ext>
            </a:extLst>
          </p:cNvPr>
          <p:cNvPicPr>
            <a:picLocks/>
          </p:cNvPicPr>
          <p:nvPr/>
        </p:nvPicPr>
        <p:blipFill>
          <a:blip r:embed="rId2" cstate="print"/>
          <a:stretch>
            <a:fillRect/>
          </a:stretch>
        </p:blipFill>
        <p:spPr>
          <a:xfrm>
            <a:off x="6831665" y="3901844"/>
            <a:ext cx="548640" cy="548640"/>
          </a:xfrm>
          <a:prstGeom prst="rect">
            <a:avLst/>
          </a:prstGeom>
        </p:spPr>
      </p:pic>
      <p:pic>
        <p:nvPicPr>
          <p:cNvPr id="56" name="Picture 55" descr="A grey hexagon with six triangles&#10;&#10;Description automatically generated">
            <a:extLst>
              <a:ext uri="{FF2B5EF4-FFF2-40B4-BE49-F238E27FC236}">
                <a16:creationId xmlns:a16="http://schemas.microsoft.com/office/drawing/2014/main" id="{9C4E32A7-F789-B4DB-D19F-CADFB6720776}"/>
              </a:ext>
            </a:extLst>
          </p:cNvPr>
          <p:cNvPicPr>
            <a:picLocks/>
          </p:cNvPicPr>
          <p:nvPr/>
        </p:nvPicPr>
        <p:blipFill>
          <a:blip r:embed="rId2" cstate="print"/>
          <a:stretch>
            <a:fillRect/>
          </a:stretch>
        </p:blipFill>
        <p:spPr>
          <a:xfrm>
            <a:off x="7545667" y="3897574"/>
            <a:ext cx="548640" cy="548640"/>
          </a:xfrm>
          <a:prstGeom prst="rect">
            <a:avLst/>
          </a:prstGeom>
        </p:spPr>
      </p:pic>
      <p:pic>
        <p:nvPicPr>
          <p:cNvPr id="57" name="Picture 56" descr="A grey hexagon with six triangles&#10;&#10;Description automatically generated">
            <a:extLst>
              <a:ext uri="{FF2B5EF4-FFF2-40B4-BE49-F238E27FC236}">
                <a16:creationId xmlns:a16="http://schemas.microsoft.com/office/drawing/2014/main" id="{B4DA9909-47EA-0559-7260-65B43FAB1405}"/>
              </a:ext>
            </a:extLst>
          </p:cNvPr>
          <p:cNvPicPr>
            <a:picLocks/>
          </p:cNvPicPr>
          <p:nvPr/>
        </p:nvPicPr>
        <p:blipFill>
          <a:blip r:embed="rId2" cstate="print"/>
          <a:stretch>
            <a:fillRect/>
          </a:stretch>
        </p:blipFill>
        <p:spPr>
          <a:xfrm>
            <a:off x="8308469" y="3901062"/>
            <a:ext cx="548640" cy="548640"/>
          </a:xfrm>
          <a:prstGeom prst="rect">
            <a:avLst/>
          </a:prstGeom>
        </p:spPr>
      </p:pic>
      <p:pic>
        <p:nvPicPr>
          <p:cNvPr id="58" name="Picture 57" descr="A grey hexagon with six triangles&#10;&#10;Description automatically generated">
            <a:extLst>
              <a:ext uri="{FF2B5EF4-FFF2-40B4-BE49-F238E27FC236}">
                <a16:creationId xmlns:a16="http://schemas.microsoft.com/office/drawing/2014/main" id="{D218F8C2-3C48-A7F2-A0FB-B49034722BA1}"/>
              </a:ext>
            </a:extLst>
          </p:cNvPr>
          <p:cNvPicPr>
            <a:picLocks/>
          </p:cNvPicPr>
          <p:nvPr/>
        </p:nvPicPr>
        <p:blipFill>
          <a:blip r:embed="rId2" cstate="print"/>
          <a:stretch>
            <a:fillRect/>
          </a:stretch>
        </p:blipFill>
        <p:spPr>
          <a:xfrm>
            <a:off x="315235" y="4735149"/>
            <a:ext cx="548640" cy="548640"/>
          </a:xfrm>
          <a:prstGeom prst="rect">
            <a:avLst/>
          </a:prstGeom>
        </p:spPr>
      </p:pic>
      <p:pic>
        <p:nvPicPr>
          <p:cNvPr id="59" name="Picture 58" descr="A grey hexagon with six triangles&#10;&#10;Description automatically generated">
            <a:extLst>
              <a:ext uri="{FF2B5EF4-FFF2-40B4-BE49-F238E27FC236}">
                <a16:creationId xmlns:a16="http://schemas.microsoft.com/office/drawing/2014/main" id="{F069E30D-AFE6-565D-95B9-23595D35E16F}"/>
              </a:ext>
            </a:extLst>
          </p:cNvPr>
          <p:cNvPicPr>
            <a:picLocks/>
          </p:cNvPicPr>
          <p:nvPr/>
        </p:nvPicPr>
        <p:blipFill>
          <a:blip r:embed="rId2" cstate="print"/>
          <a:stretch>
            <a:fillRect/>
          </a:stretch>
        </p:blipFill>
        <p:spPr>
          <a:xfrm>
            <a:off x="1052054" y="4735149"/>
            <a:ext cx="548640" cy="548640"/>
          </a:xfrm>
          <a:prstGeom prst="rect">
            <a:avLst/>
          </a:prstGeom>
        </p:spPr>
      </p:pic>
      <p:pic>
        <p:nvPicPr>
          <p:cNvPr id="60" name="Picture 59" descr="A grey hexagon with six triangles&#10;&#10;Description automatically generated">
            <a:extLst>
              <a:ext uri="{FF2B5EF4-FFF2-40B4-BE49-F238E27FC236}">
                <a16:creationId xmlns:a16="http://schemas.microsoft.com/office/drawing/2014/main" id="{FD588051-D461-960B-2BC6-2FE06C7DA541}"/>
              </a:ext>
            </a:extLst>
          </p:cNvPr>
          <p:cNvPicPr>
            <a:picLocks/>
          </p:cNvPicPr>
          <p:nvPr/>
        </p:nvPicPr>
        <p:blipFill>
          <a:blip r:embed="rId2" cstate="print"/>
          <a:stretch>
            <a:fillRect/>
          </a:stretch>
        </p:blipFill>
        <p:spPr>
          <a:xfrm>
            <a:off x="1773759" y="4735149"/>
            <a:ext cx="548640" cy="548640"/>
          </a:xfrm>
          <a:prstGeom prst="rect">
            <a:avLst/>
          </a:prstGeom>
        </p:spPr>
      </p:pic>
      <p:pic>
        <p:nvPicPr>
          <p:cNvPr id="61" name="Picture 60" descr="A grey hexagon with six triangles&#10;&#10;Description automatically generated">
            <a:extLst>
              <a:ext uri="{FF2B5EF4-FFF2-40B4-BE49-F238E27FC236}">
                <a16:creationId xmlns:a16="http://schemas.microsoft.com/office/drawing/2014/main" id="{3683B0F4-B40F-74B2-70FB-4C467619B7D4}"/>
              </a:ext>
            </a:extLst>
          </p:cNvPr>
          <p:cNvPicPr>
            <a:picLocks/>
          </p:cNvPicPr>
          <p:nvPr/>
        </p:nvPicPr>
        <p:blipFill>
          <a:blip r:embed="rId2" cstate="print"/>
          <a:stretch>
            <a:fillRect/>
          </a:stretch>
        </p:blipFill>
        <p:spPr>
          <a:xfrm>
            <a:off x="2496091" y="4735149"/>
            <a:ext cx="548640" cy="548640"/>
          </a:xfrm>
          <a:prstGeom prst="rect">
            <a:avLst/>
          </a:prstGeom>
        </p:spPr>
      </p:pic>
      <p:pic>
        <p:nvPicPr>
          <p:cNvPr id="62" name="Picture 61" descr="A grey hexagon with six triangles&#10;&#10;Description automatically generated">
            <a:extLst>
              <a:ext uri="{FF2B5EF4-FFF2-40B4-BE49-F238E27FC236}">
                <a16:creationId xmlns:a16="http://schemas.microsoft.com/office/drawing/2014/main" id="{7CD2715E-0143-0370-6DEE-7712171BD7C6}"/>
              </a:ext>
            </a:extLst>
          </p:cNvPr>
          <p:cNvPicPr>
            <a:picLocks/>
          </p:cNvPicPr>
          <p:nvPr/>
        </p:nvPicPr>
        <p:blipFill>
          <a:blip r:embed="rId2" cstate="print"/>
          <a:stretch>
            <a:fillRect/>
          </a:stretch>
        </p:blipFill>
        <p:spPr>
          <a:xfrm>
            <a:off x="3206080" y="4735149"/>
            <a:ext cx="548640" cy="548640"/>
          </a:xfrm>
          <a:prstGeom prst="rect">
            <a:avLst/>
          </a:prstGeom>
        </p:spPr>
      </p:pic>
      <p:pic>
        <p:nvPicPr>
          <p:cNvPr id="63" name="Picture 62" descr="A grey hexagon with six triangles&#10;&#10;Description automatically generated">
            <a:extLst>
              <a:ext uri="{FF2B5EF4-FFF2-40B4-BE49-F238E27FC236}">
                <a16:creationId xmlns:a16="http://schemas.microsoft.com/office/drawing/2014/main" id="{44A1A3BE-085D-F4F3-8615-C4DE89D4FF96}"/>
              </a:ext>
            </a:extLst>
          </p:cNvPr>
          <p:cNvPicPr>
            <a:picLocks/>
          </p:cNvPicPr>
          <p:nvPr/>
        </p:nvPicPr>
        <p:blipFill>
          <a:blip r:embed="rId2" cstate="print"/>
          <a:stretch>
            <a:fillRect/>
          </a:stretch>
        </p:blipFill>
        <p:spPr>
          <a:xfrm>
            <a:off x="3936082" y="4735149"/>
            <a:ext cx="548640" cy="548640"/>
          </a:xfrm>
          <a:prstGeom prst="rect">
            <a:avLst/>
          </a:prstGeom>
        </p:spPr>
      </p:pic>
      <p:pic>
        <p:nvPicPr>
          <p:cNvPr id="64" name="Picture 63" descr="A grey hexagon with six triangles&#10;&#10;Description automatically generated">
            <a:extLst>
              <a:ext uri="{FF2B5EF4-FFF2-40B4-BE49-F238E27FC236}">
                <a16:creationId xmlns:a16="http://schemas.microsoft.com/office/drawing/2014/main" id="{AB239AEA-FA03-FE5C-DE99-C711D678E034}"/>
              </a:ext>
            </a:extLst>
          </p:cNvPr>
          <p:cNvPicPr>
            <a:picLocks/>
          </p:cNvPicPr>
          <p:nvPr/>
        </p:nvPicPr>
        <p:blipFill>
          <a:blip r:embed="rId2" cstate="print"/>
          <a:stretch>
            <a:fillRect/>
          </a:stretch>
        </p:blipFill>
        <p:spPr>
          <a:xfrm>
            <a:off x="4664958" y="4736482"/>
            <a:ext cx="548640" cy="548640"/>
          </a:xfrm>
          <a:prstGeom prst="rect">
            <a:avLst/>
          </a:prstGeom>
        </p:spPr>
      </p:pic>
      <p:pic>
        <p:nvPicPr>
          <p:cNvPr id="65" name="Picture 64" descr="A grey hexagon with six triangles&#10;&#10;Description automatically generated">
            <a:extLst>
              <a:ext uri="{FF2B5EF4-FFF2-40B4-BE49-F238E27FC236}">
                <a16:creationId xmlns:a16="http://schemas.microsoft.com/office/drawing/2014/main" id="{9B1F2F1D-2F3D-0E1F-36AD-E1443AC10573}"/>
              </a:ext>
            </a:extLst>
          </p:cNvPr>
          <p:cNvPicPr>
            <a:picLocks/>
          </p:cNvPicPr>
          <p:nvPr/>
        </p:nvPicPr>
        <p:blipFill>
          <a:blip r:embed="rId2" cstate="print"/>
          <a:stretch>
            <a:fillRect/>
          </a:stretch>
        </p:blipFill>
        <p:spPr>
          <a:xfrm>
            <a:off x="5384096" y="4712701"/>
            <a:ext cx="548640" cy="548640"/>
          </a:xfrm>
          <a:prstGeom prst="rect">
            <a:avLst/>
          </a:prstGeom>
        </p:spPr>
      </p:pic>
      <p:pic>
        <p:nvPicPr>
          <p:cNvPr id="66" name="Picture 65" descr="A grey hexagon with six triangles&#10;&#10;Description automatically generated">
            <a:extLst>
              <a:ext uri="{FF2B5EF4-FFF2-40B4-BE49-F238E27FC236}">
                <a16:creationId xmlns:a16="http://schemas.microsoft.com/office/drawing/2014/main" id="{6BAF2B60-0705-4B75-9ACD-816DF34D6C14}"/>
              </a:ext>
            </a:extLst>
          </p:cNvPr>
          <p:cNvPicPr>
            <a:picLocks/>
          </p:cNvPicPr>
          <p:nvPr/>
        </p:nvPicPr>
        <p:blipFill>
          <a:blip r:embed="rId2" cstate="print"/>
          <a:stretch>
            <a:fillRect/>
          </a:stretch>
        </p:blipFill>
        <p:spPr>
          <a:xfrm>
            <a:off x="6099980" y="4707995"/>
            <a:ext cx="548640" cy="548640"/>
          </a:xfrm>
          <a:prstGeom prst="rect">
            <a:avLst/>
          </a:prstGeom>
        </p:spPr>
      </p:pic>
      <p:pic>
        <p:nvPicPr>
          <p:cNvPr id="67" name="Picture 66" descr="A grey hexagon with six triangles&#10;&#10;Description automatically generated">
            <a:extLst>
              <a:ext uri="{FF2B5EF4-FFF2-40B4-BE49-F238E27FC236}">
                <a16:creationId xmlns:a16="http://schemas.microsoft.com/office/drawing/2014/main" id="{91000F72-F23D-6332-27DE-6431320BAAE0}"/>
              </a:ext>
            </a:extLst>
          </p:cNvPr>
          <p:cNvPicPr>
            <a:picLocks/>
          </p:cNvPicPr>
          <p:nvPr/>
        </p:nvPicPr>
        <p:blipFill>
          <a:blip r:embed="rId2" cstate="print"/>
          <a:stretch>
            <a:fillRect/>
          </a:stretch>
        </p:blipFill>
        <p:spPr>
          <a:xfrm>
            <a:off x="6824087" y="4710674"/>
            <a:ext cx="548640" cy="548640"/>
          </a:xfrm>
          <a:prstGeom prst="rect">
            <a:avLst/>
          </a:prstGeom>
        </p:spPr>
      </p:pic>
      <p:pic>
        <p:nvPicPr>
          <p:cNvPr id="68" name="Picture 67" descr="A person in a suit and tie&#10;&#10;Description automatically generated">
            <a:extLst>
              <a:ext uri="{FF2B5EF4-FFF2-40B4-BE49-F238E27FC236}">
                <a16:creationId xmlns:a16="http://schemas.microsoft.com/office/drawing/2014/main" id="{FECBB19A-2948-93E0-60B2-DACA6DF5D048}"/>
              </a:ext>
            </a:extLst>
          </p:cNvPr>
          <p:cNvPicPr>
            <a:picLocks/>
          </p:cNvPicPr>
          <p:nvPr/>
        </p:nvPicPr>
        <p:blipFill rotWithShape="1">
          <a:blip r:embed="rId3" cstate="print"/>
          <a:srcRect t="3432" b="20353"/>
          <a:stretch/>
        </p:blipFill>
        <p:spPr>
          <a:xfrm>
            <a:off x="359981" y="2333505"/>
            <a:ext cx="457200" cy="457200"/>
          </a:xfrm>
          <a:prstGeom prst="ellipse">
            <a:avLst/>
          </a:prstGeom>
        </p:spPr>
      </p:pic>
      <p:sp>
        <p:nvSpPr>
          <p:cNvPr id="69" name="TextBox 68">
            <a:extLst>
              <a:ext uri="{FF2B5EF4-FFF2-40B4-BE49-F238E27FC236}">
                <a16:creationId xmlns:a16="http://schemas.microsoft.com/office/drawing/2014/main" id="{FD7D8DF6-1F0B-656E-6601-5DFCB59A869C}"/>
              </a:ext>
            </a:extLst>
          </p:cNvPr>
          <p:cNvSpPr txBox="1"/>
          <p:nvPr/>
        </p:nvSpPr>
        <p:spPr>
          <a:xfrm>
            <a:off x="173461"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Alaa Haddad</a:t>
            </a:r>
          </a:p>
        </p:txBody>
      </p:sp>
      <p:sp>
        <p:nvSpPr>
          <p:cNvPr id="70" name="TextBox 69">
            <a:extLst>
              <a:ext uri="{FF2B5EF4-FFF2-40B4-BE49-F238E27FC236}">
                <a16:creationId xmlns:a16="http://schemas.microsoft.com/office/drawing/2014/main" id="{C8B16FDE-B088-44D1-FB21-0D182116C714}"/>
              </a:ext>
            </a:extLst>
          </p:cNvPr>
          <p:cNvSpPr txBox="1"/>
          <p:nvPr/>
        </p:nvSpPr>
        <p:spPr>
          <a:xfrm>
            <a:off x="907056"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Alex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Trudov</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71" name="TextBox 70">
            <a:extLst>
              <a:ext uri="{FF2B5EF4-FFF2-40B4-BE49-F238E27FC236}">
                <a16:creationId xmlns:a16="http://schemas.microsoft.com/office/drawing/2014/main" id="{F06B4447-C5D6-7FBB-0238-C31DD80195B9}"/>
              </a:ext>
            </a:extLst>
          </p:cNvPr>
          <p:cNvSpPr txBox="1"/>
          <p:nvPr/>
        </p:nvSpPr>
        <p:spPr>
          <a:xfrm>
            <a:off x="1629168" y="2831060"/>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Alexander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Burnett</a:t>
            </a:r>
          </a:p>
        </p:txBody>
      </p:sp>
      <p:sp>
        <p:nvSpPr>
          <p:cNvPr id="72" name="TextBox 71">
            <a:extLst>
              <a:ext uri="{FF2B5EF4-FFF2-40B4-BE49-F238E27FC236}">
                <a16:creationId xmlns:a16="http://schemas.microsoft.com/office/drawing/2014/main" id="{7670112A-CAE2-D8D1-6709-40BB88AB3896}"/>
              </a:ext>
            </a:extLst>
          </p:cNvPr>
          <p:cNvSpPr txBox="1"/>
          <p:nvPr/>
        </p:nvSpPr>
        <p:spPr>
          <a:xfrm>
            <a:off x="2335004" y="2831060"/>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Alexandra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Bokinsky</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73" name="TextBox 72">
            <a:extLst>
              <a:ext uri="{FF2B5EF4-FFF2-40B4-BE49-F238E27FC236}">
                <a16:creationId xmlns:a16="http://schemas.microsoft.com/office/drawing/2014/main" id="{81D6342C-174F-2376-0745-2B55A4DFC448}"/>
              </a:ext>
            </a:extLst>
          </p:cNvPr>
          <p:cNvSpPr txBox="1"/>
          <p:nvPr/>
        </p:nvSpPr>
        <p:spPr>
          <a:xfrm>
            <a:off x="3057116" y="284099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Alison Garcia</a:t>
            </a:r>
          </a:p>
        </p:txBody>
      </p:sp>
      <p:sp>
        <p:nvSpPr>
          <p:cNvPr id="74" name="TextBox 73">
            <a:extLst>
              <a:ext uri="{FF2B5EF4-FFF2-40B4-BE49-F238E27FC236}">
                <a16:creationId xmlns:a16="http://schemas.microsoft.com/office/drawing/2014/main" id="{B3924596-814F-5BC4-A655-601A4E4E9774}"/>
              </a:ext>
            </a:extLst>
          </p:cNvPr>
          <p:cNvSpPr txBox="1"/>
          <p:nvPr/>
        </p:nvSpPr>
        <p:spPr>
          <a:xfrm>
            <a:off x="3794697"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Andrea Lutz</a:t>
            </a:r>
          </a:p>
        </p:txBody>
      </p:sp>
      <p:sp>
        <p:nvSpPr>
          <p:cNvPr id="75" name="TextBox 74">
            <a:extLst>
              <a:ext uri="{FF2B5EF4-FFF2-40B4-BE49-F238E27FC236}">
                <a16:creationId xmlns:a16="http://schemas.microsoft.com/office/drawing/2014/main" id="{97F01E01-0B82-1CF8-7CAA-40963CEAF0FE}"/>
              </a:ext>
            </a:extLst>
          </p:cNvPr>
          <p:cNvSpPr txBox="1"/>
          <p:nvPr/>
        </p:nvSpPr>
        <p:spPr>
          <a:xfrm>
            <a:off x="4491965" y="283864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Andy Van Avery</a:t>
            </a:r>
          </a:p>
        </p:txBody>
      </p:sp>
      <p:sp>
        <p:nvSpPr>
          <p:cNvPr id="76" name="TextBox 75">
            <a:extLst>
              <a:ext uri="{FF2B5EF4-FFF2-40B4-BE49-F238E27FC236}">
                <a16:creationId xmlns:a16="http://schemas.microsoft.com/office/drawing/2014/main" id="{1B1BD29C-99CB-585B-3E07-A34C43F464D8}"/>
              </a:ext>
            </a:extLst>
          </p:cNvPr>
          <p:cNvSpPr txBox="1"/>
          <p:nvPr/>
        </p:nvSpPr>
        <p:spPr>
          <a:xfrm>
            <a:off x="5250778" y="282488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Basir</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Kader</a:t>
            </a:r>
          </a:p>
        </p:txBody>
      </p:sp>
      <p:sp>
        <p:nvSpPr>
          <p:cNvPr id="77" name="TextBox 76">
            <a:extLst>
              <a:ext uri="{FF2B5EF4-FFF2-40B4-BE49-F238E27FC236}">
                <a16:creationId xmlns:a16="http://schemas.microsoft.com/office/drawing/2014/main" id="{89120D48-E129-B0C3-D854-6ABDBF373C1F}"/>
              </a:ext>
            </a:extLst>
          </p:cNvPr>
          <p:cNvSpPr txBox="1"/>
          <p:nvPr/>
        </p:nvSpPr>
        <p:spPr>
          <a:xfrm>
            <a:off x="5956881" y="2824889"/>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Benjamin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Richmond</a:t>
            </a:r>
          </a:p>
        </p:txBody>
      </p:sp>
      <p:sp>
        <p:nvSpPr>
          <p:cNvPr id="78" name="TextBox 77">
            <a:extLst>
              <a:ext uri="{FF2B5EF4-FFF2-40B4-BE49-F238E27FC236}">
                <a16:creationId xmlns:a16="http://schemas.microsoft.com/office/drawing/2014/main" id="{771440F5-7C25-CEE0-B83F-60D7829F466B}"/>
              </a:ext>
            </a:extLst>
          </p:cNvPr>
          <p:cNvSpPr txBox="1"/>
          <p:nvPr/>
        </p:nvSpPr>
        <p:spPr>
          <a:xfrm>
            <a:off x="6662791" y="2817666"/>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Brandi Williams</a:t>
            </a:r>
          </a:p>
        </p:txBody>
      </p:sp>
      <p:sp>
        <p:nvSpPr>
          <p:cNvPr id="79" name="TextBox 78">
            <a:extLst>
              <a:ext uri="{FF2B5EF4-FFF2-40B4-BE49-F238E27FC236}">
                <a16:creationId xmlns:a16="http://schemas.microsoft.com/office/drawing/2014/main" id="{FE3EC25C-6C4A-5BAB-8E3A-CE013E5A1EEC}"/>
              </a:ext>
            </a:extLst>
          </p:cNvPr>
          <p:cNvSpPr txBox="1"/>
          <p:nvPr/>
        </p:nvSpPr>
        <p:spPr>
          <a:xfrm>
            <a:off x="7391730" y="281184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Christina Nguyen</a:t>
            </a:r>
          </a:p>
        </p:txBody>
      </p:sp>
      <p:sp>
        <p:nvSpPr>
          <p:cNvPr id="80" name="TextBox 79">
            <a:extLst>
              <a:ext uri="{FF2B5EF4-FFF2-40B4-BE49-F238E27FC236}">
                <a16:creationId xmlns:a16="http://schemas.microsoft.com/office/drawing/2014/main" id="{328A7C58-AF66-6621-A5FB-0A4F07D5009B}"/>
              </a:ext>
            </a:extLst>
          </p:cNvPr>
          <p:cNvSpPr txBox="1"/>
          <p:nvPr/>
        </p:nvSpPr>
        <p:spPr>
          <a:xfrm>
            <a:off x="8150543" y="280067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Colton Farlow</a:t>
            </a:r>
          </a:p>
        </p:txBody>
      </p:sp>
      <p:sp>
        <p:nvSpPr>
          <p:cNvPr id="81" name="TextBox 80">
            <a:extLst>
              <a:ext uri="{FF2B5EF4-FFF2-40B4-BE49-F238E27FC236}">
                <a16:creationId xmlns:a16="http://schemas.microsoft.com/office/drawing/2014/main" id="{D138ADAB-374F-6EFF-DFDB-9FCC87292395}"/>
              </a:ext>
            </a:extLst>
          </p:cNvPr>
          <p:cNvSpPr txBox="1"/>
          <p:nvPr/>
        </p:nvSpPr>
        <p:spPr>
          <a:xfrm>
            <a:off x="153939" y="3668580"/>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Dagm</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Sirak</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82" name="TextBox 81">
            <a:extLst>
              <a:ext uri="{FF2B5EF4-FFF2-40B4-BE49-F238E27FC236}">
                <a16:creationId xmlns:a16="http://schemas.microsoft.com/office/drawing/2014/main" id="{3990C266-008C-7897-D6BD-12EBABF0E724}"/>
              </a:ext>
            </a:extLst>
          </p:cNvPr>
          <p:cNvSpPr txBox="1"/>
          <p:nvPr/>
        </p:nvSpPr>
        <p:spPr>
          <a:xfrm>
            <a:off x="898453" y="3670931"/>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Dan Gillis</a:t>
            </a:r>
          </a:p>
        </p:txBody>
      </p:sp>
      <p:sp>
        <p:nvSpPr>
          <p:cNvPr id="83" name="TextBox 82">
            <a:extLst>
              <a:ext uri="{FF2B5EF4-FFF2-40B4-BE49-F238E27FC236}">
                <a16:creationId xmlns:a16="http://schemas.microsoft.com/office/drawing/2014/main" id="{91498B2B-A415-6D0B-29C0-F61010EB2279}"/>
              </a:ext>
            </a:extLst>
          </p:cNvPr>
          <p:cNvSpPr txBox="1"/>
          <p:nvPr/>
        </p:nvSpPr>
        <p:spPr>
          <a:xfrm>
            <a:off x="1619685" y="3669475"/>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Derrick Fox</a:t>
            </a:r>
          </a:p>
        </p:txBody>
      </p:sp>
      <p:sp>
        <p:nvSpPr>
          <p:cNvPr id="84" name="TextBox 83">
            <a:extLst>
              <a:ext uri="{FF2B5EF4-FFF2-40B4-BE49-F238E27FC236}">
                <a16:creationId xmlns:a16="http://schemas.microsoft.com/office/drawing/2014/main" id="{58478AA7-A42C-E1F8-0E21-3C9425216AF0}"/>
              </a:ext>
            </a:extLst>
          </p:cNvPr>
          <p:cNvSpPr txBox="1"/>
          <p:nvPr/>
        </p:nvSpPr>
        <p:spPr>
          <a:xfrm>
            <a:off x="2343399" y="367351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Erkan Ince</a:t>
            </a:r>
          </a:p>
        </p:txBody>
      </p:sp>
      <p:sp>
        <p:nvSpPr>
          <p:cNvPr id="85" name="TextBox 84">
            <a:extLst>
              <a:ext uri="{FF2B5EF4-FFF2-40B4-BE49-F238E27FC236}">
                <a16:creationId xmlns:a16="http://schemas.microsoft.com/office/drawing/2014/main" id="{915A0D24-515F-E9AE-0B69-F3C4B596861B}"/>
              </a:ext>
            </a:extLst>
          </p:cNvPr>
          <p:cNvSpPr txBox="1"/>
          <p:nvPr/>
        </p:nvSpPr>
        <p:spPr>
          <a:xfrm>
            <a:off x="3077707" y="367232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Erik Meyer</a:t>
            </a:r>
          </a:p>
        </p:txBody>
      </p:sp>
      <p:sp>
        <p:nvSpPr>
          <p:cNvPr id="86" name="TextBox 85">
            <a:extLst>
              <a:ext uri="{FF2B5EF4-FFF2-40B4-BE49-F238E27FC236}">
                <a16:creationId xmlns:a16="http://schemas.microsoft.com/office/drawing/2014/main" id="{D2CABA1D-D7F3-0E81-5578-22BE71DEA7E2}"/>
              </a:ext>
            </a:extLst>
          </p:cNvPr>
          <p:cNvSpPr txBox="1"/>
          <p:nvPr/>
        </p:nvSpPr>
        <p:spPr>
          <a:xfrm>
            <a:off x="3787315" y="36802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Fatima Irfan</a:t>
            </a:r>
          </a:p>
        </p:txBody>
      </p:sp>
      <p:sp>
        <p:nvSpPr>
          <p:cNvPr id="87" name="TextBox 86">
            <a:extLst>
              <a:ext uri="{FF2B5EF4-FFF2-40B4-BE49-F238E27FC236}">
                <a16:creationId xmlns:a16="http://schemas.microsoft.com/office/drawing/2014/main" id="{BFB20DE7-A916-8455-9A15-ECA2DEA550D5}"/>
              </a:ext>
            </a:extLst>
          </p:cNvPr>
          <p:cNvSpPr txBox="1"/>
          <p:nvPr/>
        </p:nvSpPr>
        <p:spPr>
          <a:xfrm>
            <a:off x="4511584" y="368025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Francis Chen</a:t>
            </a:r>
          </a:p>
        </p:txBody>
      </p:sp>
      <p:sp>
        <p:nvSpPr>
          <p:cNvPr id="88" name="TextBox 87">
            <a:extLst>
              <a:ext uri="{FF2B5EF4-FFF2-40B4-BE49-F238E27FC236}">
                <a16:creationId xmlns:a16="http://schemas.microsoft.com/office/drawing/2014/main" id="{7AFC9AA9-35FD-5022-0960-63185777C5DC}"/>
              </a:ext>
            </a:extLst>
          </p:cNvPr>
          <p:cNvSpPr txBox="1"/>
          <p:nvPr/>
        </p:nvSpPr>
        <p:spPr>
          <a:xfrm>
            <a:off x="5222800" y="367650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George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Popkhadze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89" name="TextBox 88">
            <a:extLst>
              <a:ext uri="{FF2B5EF4-FFF2-40B4-BE49-F238E27FC236}">
                <a16:creationId xmlns:a16="http://schemas.microsoft.com/office/drawing/2014/main" id="{6816152E-FDE2-7554-B3CF-500E949B73AF}"/>
              </a:ext>
            </a:extLst>
          </p:cNvPr>
          <p:cNvSpPr txBox="1"/>
          <p:nvPr/>
        </p:nvSpPr>
        <p:spPr>
          <a:xfrm>
            <a:off x="5987972" y="367448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Henry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Ogoe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0" name="TextBox 89">
            <a:extLst>
              <a:ext uri="{FF2B5EF4-FFF2-40B4-BE49-F238E27FC236}">
                <a16:creationId xmlns:a16="http://schemas.microsoft.com/office/drawing/2014/main" id="{D5AFC545-8FC7-F06F-511B-33E06603E997}"/>
              </a:ext>
            </a:extLst>
          </p:cNvPr>
          <p:cNvSpPr txBox="1"/>
          <p:nvPr/>
        </p:nvSpPr>
        <p:spPr>
          <a:xfrm>
            <a:off x="6661301" y="3674070"/>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Josh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Eng</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1" name="TextBox 90">
            <a:extLst>
              <a:ext uri="{FF2B5EF4-FFF2-40B4-BE49-F238E27FC236}">
                <a16:creationId xmlns:a16="http://schemas.microsoft.com/office/drawing/2014/main" id="{1FF87E7D-A778-4137-973F-AFE571EDF8AE}"/>
              </a:ext>
            </a:extLst>
          </p:cNvPr>
          <p:cNvSpPr txBox="1"/>
          <p:nvPr/>
        </p:nvSpPr>
        <p:spPr>
          <a:xfrm>
            <a:off x="7394223" y="3651028"/>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Joshua Park</a:t>
            </a:r>
          </a:p>
        </p:txBody>
      </p:sp>
      <p:sp>
        <p:nvSpPr>
          <p:cNvPr id="92" name="TextBox 91">
            <a:extLst>
              <a:ext uri="{FF2B5EF4-FFF2-40B4-BE49-F238E27FC236}">
                <a16:creationId xmlns:a16="http://schemas.microsoft.com/office/drawing/2014/main" id="{A483CF1E-81A0-6E9D-0CE5-711CED2F4356}"/>
              </a:ext>
            </a:extLst>
          </p:cNvPr>
          <p:cNvSpPr txBox="1"/>
          <p:nvPr/>
        </p:nvSpPr>
        <p:spPr>
          <a:xfrm>
            <a:off x="8172246" y="3652433"/>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Kevin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Armengol</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3" name="TextBox 92">
            <a:extLst>
              <a:ext uri="{FF2B5EF4-FFF2-40B4-BE49-F238E27FC236}">
                <a16:creationId xmlns:a16="http://schemas.microsoft.com/office/drawing/2014/main" id="{F9C20558-1ACE-B6BB-5837-86002195A62C}"/>
              </a:ext>
            </a:extLst>
          </p:cNvPr>
          <p:cNvSpPr txBox="1"/>
          <p:nvPr/>
        </p:nvSpPr>
        <p:spPr>
          <a:xfrm>
            <a:off x="174545"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Krissy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Treece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4" name="TextBox 93">
            <a:extLst>
              <a:ext uri="{FF2B5EF4-FFF2-40B4-BE49-F238E27FC236}">
                <a16:creationId xmlns:a16="http://schemas.microsoft.com/office/drawing/2014/main" id="{151A3D61-A4EE-FF19-2781-E34F4CBB3C24}"/>
              </a:ext>
            </a:extLst>
          </p:cNvPr>
          <p:cNvSpPr txBox="1"/>
          <p:nvPr/>
        </p:nvSpPr>
        <p:spPr>
          <a:xfrm>
            <a:off x="917917"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Lakshmi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Katuri</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5" name="TextBox 94">
            <a:extLst>
              <a:ext uri="{FF2B5EF4-FFF2-40B4-BE49-F238E27FC236}">
                <a16:creationId xmlns:a16="http://schemas.microsoft.com/office/drawing/2014/main" id="{9CBEB9E5-28B0-44AD-B496-53C5C4AA416F}"/>
              </a:ext>
            </a:extLst>
          </p:cNvPr>
          <p:cNvSpPr txBox="1"/>
          <p:nvPr/>
        </p:nvSpPr>
        <p:spPr>
          <a:xfrm>
            <a:off x="1630068" y="443538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Mallisa</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Johnson</a:t>
            </a:r>
          </a:p>
        </p:txBody>
      </p:sp>
      <p:sp>
        <p:nvSpPr>
          <p:cNvPr id="96" name="TextBox 95">
            <a:extLst>
              <a:ext uri="{FF2B5EF4-FFF2-40B4-BE49-F238E27FC236}">
                <a16:creationId xmlns:a16="http://schemas.microsoft.com/office/drawing/2014/main" id="{AC8F374B-1875-D099-D10C-99A80C41E381}"/>
              </a:ext>
            </a:extLst>
          </p:cNvPr>
          <p:cNvSpPr txBox="1"/>
          <p:nvPr/>
        </p:nvSpPr>
        <p:spPr>
          <a:xfrm>
            <a:off x="2335004"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Michelle Harris</a:t>
            </a:r>
          </a:p>
        </p:txBody>
      </p:sp>
      <p:sp>
        <p:nvSpPr>
          <p:cNvPr id="97" name="TextBox 96">
            <a:extLst>
              <a:ext uri="{FF2B5EF4-FFF2-40B4-BE49-F238E27FC236}">
                <a16:creationId xmlns:a16="http://schemas.microsoft.com/office/drawing/2014/main" id="{0A5E9721-F32A-888E-09D6-8668CCBA600F}"/>
              </a:ext>
            </a:extLst>
          </p:cNvPr>
          <p:cNvSpPr txBox="1"/>
          <p:nvPr/>
        </p:nvSpPr>
        <p:spPr>
          <a:xfrm>
            <a:off x="3055849" y="443538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Michael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Strump</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8" name="TextBox 97">
            <a:extLst>
              <a:ext uri="{FF2B5EF4-FFF2-40B4-BE49-F238E27FC236}">
                <a16:creationId xmlns:a16="http://schemas.microsoft.com/office/drawing/2014/main" id="{AB6259C2-C2A3-D555-F9D3-33969C6A374F}"/>
              </a:ext>
            </a:extLst>
          </p:cNvPr>
          <p:cNvSpPr txBox="1"/>
          <p:nvPr/>
        </p:nvSpPr>
        <p:spPr>
          <a:xfrm>
            <a:off x="3815473"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Mihir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Bhave</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99" name="TextBox 98">
            <a:extLst>
              <a:ext uri="{FF2B5EF4-FFF2-40B4-BE49-F238E27FC236}">
                <a16:creationId xmlns:a16="http://schemas.microsoft.com/office/drawing/2014/main" id="{9D7D005E-5CE6-A537-A4B4-380FA8CD1CBD}"/>
              </a:ext>
            </a:extLst>
          </p:cNvPr>
          <p:cNvSpPr txBox="1"/>
          <p:nvPr/>
        </p:nvSpPr>
        <p:spPr>
          <a:xfrm>
            <a:off x="4520559" y="4450484"/>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Nalaka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Premathilaka</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0" name="TextBox 99">
            <a:extLst>
              <a:ext uri="{FF2B5EF4-FFF2-40B4-BE49-F238E27FC236}">
                <a16:creationId xmlns:a16="http://schemas.microsoft.com/office/drawing/2014/main" id="{2CE74F02-1BF3-FEE0-ABAA-235AF0CD7278}"/>
              </a:ext>
            </a:extLst>
          </p:cNvPr>
          <p:cNvSpPr txBox="1"/>
          <p:nvPr/>
        </p:nvSpPr>
        <p:spPr>
          <a:xfrm>
            <a:off x="5250778" y="444293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Nikhil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Chamarthi</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1" name="TextBox 100">
            <a:extLst>
              <a:ext uri="{FF2B5EF4-FFF2-40B4-BE49-F238E27FC236}">
                <a16:creationId xmlns:a16="http://schemas.microsoft.com/office/drawing/2014/main" id="{0D2C6DEC-101F-5354-FF8D-C020420DA483}"/>
              </a:ext>
            </a:extLst>
          </p:cNvPr>
          <p:cNvSpPr txBox="1"/>
          <p:nvPr/>
        </p:nvSpPr>
        <p:spPr>
          <a:xfrm>
            <a:off x="5956881" y="446726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Nishith Pandya</a:t>
            </a:r>
          </a:p>
        </p:txBody>
      </p:sp>
      <p:sp>
        <p:nvSpPr>
          <p:cNvPr id="102" name="TextBox 101">
            <a:extLst>
              <a:ext uri="{FF2B5EF4-FFF2-40B4-BE49-F238E27FC236}">
                <a16:creationId xmlns:a16="http://schemas.microsoft.com/office/drawing/2014/main" id="{3BB2A8AC-F574-C326-D47B-C7A166C4FC26}"/>
              </a:ext>
            </a:extLst>
          </p:cNvPr>
          <p:cNvSpPr txBox="1"/>
          <p:nvPr/>
        </p:nvSpPr>
        <p:spPr>
          <a:xfrm>
            <a:off x="6682844" y="4450484"/>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Olga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Vovk</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3" name="TextBox 102">
            <a:extLst>
              <a:ext uri="{FF2B5EF4-FFF2-40B4-BE49-F238E27FC236}">
                <a16:creationId xmlns:a16="http://schemas.microsoft.com/office/drawing/2014/main" id="{CA46E7FC-95F2-776B-4180-BF80218D89DF}"/>
              </a:ext>
            </a:extLst>
          </p:cNvPr>
          <p:cNvSpPr txBox="1"/>
          <p:nvPr/>
        </p:nvSpPr>
        <p:spPr>
          <a:xfrm>
            <a:off x="7415871" y="444970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Priya Raju</a:t>
            </a:r>
          </a:p>
        </p:txBody>
      </p:sp>
      <p:sp>
        <p:nvSpPr>
          <p:cNvPr id="104" name="TextBox 103">
            <a:extLst>
              <a:ext uri="{FF2B5EF4-FFF2-40B4-BE49-F238E27FC236}">
                <a16:creationId xmlns:a16="http://schemas.microsoft.com/office/drawing/2014/main" id="{AEE34F71-D119-1EDD-DB32-2643747D75AE}"/>
              </a:ext>
            </a:extLst>
          </p:cNvPr>
          <p:cNvSpPr txBox="1"/>
          <p:nvPr/>
        </p:nvSpPr>
        <p:spPr>
          <a:xfrm>
            <a:off x="8150543" y="444970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Preeti</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Roy</a:t>
            </a:r>
          </a:p>
        </p:txBody>
      </p:sp>
      <p:sp>
        <p:nvSpPr>
          <p:cNvPr id="105" name="TextBox 104">
            <a:extLst>
              <a:ext uri="{FF2B5EF4-FFF2-40B4-BE49-F238E27FC236}">
                <a16:creationId xmlns:a16="http://schemas.microsoft.com/office/drawing/2014/main" id="{76B168EF-F63D-98C2-1CDB-56C54B3FD087}"/>
              </a:ext>
            </a:extLst>
          </p:cNvPr>
          <p:cNvSpPr txBox="1"/>
          <p:nvPr/>
        </p:nvSpPr>
        <p:spPr>
          <a:xfrm>
            <a:off x="153939" y="5290638"/>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Rajeev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Nedumpally</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06" name="TextBox 105">
            <a:extLst>
              <a:ext uri="{FF2B5EF4-FFF2-40B4-BE49-F238E27FC236}">
                <a16:creationId xmlns:a16="http://schemas.microsoft.com/office/drawing/2014/main" id="{B3804905-698F-ABD5-6581-A237F40DEA5A}"/>
              </a:ext>
            </a:extLst>
          </p:cNvPr>
          <p:cNvSpPr txBox="1"/>
          <p:nvPr/>
        </p:nvSpPr>
        <p:spPr>
          <a:xfrm>
            <a:off x="907056"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Regina Ball</a:t>
            </a:r>
          </a:p>
        </p:txBody>
      </p:sp>
      <p:sp>
        <p:nvSpPr>
          <p:cNvPr id="107" name="TextBox 106">
            <a:extLst>
              <a:ext uri="{FF2B5EF4-FFF2-40B4-BE49-F238E27FC236}">
                <a16:creationId xmlns:a16="http://schemas.microsoft.com/office/drawing/2014/main" id="{1F52F45C-44B5-DA12-3071-BEDD93B0E9AF}"/>
              </a:ext>
            </a:extLst>
          </p:cNvPr>
          <p:cNvSpPr txBox="1"/>
          <p:nvPr/>
        </p:nvSpPr>
        <p:spPr>
          <a:xfrm>
            <a:off x="1641605"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Ronnie Tan</a:t>
            </a:r>
          </a:p>
        </p:txBody>
      </p:sp>
      <p:sp>
        <p:nvSpPr>
          <p:cNvPr id="108" name="TextBox 107">
            <a:extLst>
              <a:ext uri="{FF2B5EF4-FFF2-40B4-BE49-F238E27FC236}">
                <a16:creationId xmlns:a16="http://schemas.microsoft.com/office/drawing/2014/main" id="{8C63C0FC-D0EF-6AAB-2925-A7D8A29B40B5}"/>
              </a:ext>
            </a:extLst>
          </p:cNvPr>
          <p:cNvSpPr txBox="1"/>
          <p:nvPr/>
        </p:nvSpPr>
        <p:spPr>
          <a:xfrm>
            <a:off x="2302051" y="5290638"/>
            <a:ext cx="8558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Ryan Stewart-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Frederick</a:t>
            </a:r>
          </a:p>
        </p:txBody>
      </p:sp>
      <p:sp>
        <p:nvSpPr>
          <p:cNvPr id="109" name="TextBox 108">
            <a:extLst>
              <a:ext uri="{FF2B5EF4-FFF2-40B4-BE49-F238E27FC236}">
                <a16:creationId xmlns:a16="http://schemas.microsoft.com/office/drawing/2014/main" id="{066AD729-05F1-7F2E-3AA7-D3A780E8AFF1}"/>
              </a:ext>
            </a:extLst>
          </p:cNvPr>
          <p:cNvSpPr txBox="1"/>
          <p:nvPr/>
        </p:nvSpPr>
        <p:spPr>
          <a:xfrm>
            <a:off x="3051382"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Sanghursh</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Jain</a:t>
            </a:r>
          </a:p>
        </p:txBody>
      </p:sp>
      <p:sp>
        <p:nvSpPr>
          <p:cNvPr id="110" name="TextBox 109">
            <a:extLst>
              <a:ext uri="{FF2B5EF4-FFF2-40B4-BE49-F238E27FC236}">
                <a16:creationId xmlns:a16="http://schemas.microsoft.com/office/drawing/2014/main" id="{8996E825-5C9B-AE40-F8F0-0895E547B592}"/>
              </a:ext>
            </a:extLst>
          </p:cNvPr>
          <p:cNvSpPr txBox="1"/>
          <p:nvPr/>
        </p:nvSpPr>
        <p:spPr>
          <a:xfrm>
            <a:off x="3810207" y="528470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Scott Mitchell</a:t>
            </a:r>
          </a:p>
        </p:txBody>
      </p:sp>
      <p:sp>
        <p:nvSpPr>
          <p:cNvPr id="111" name="TextBox 110">
            <a:extLst>
              <a:ext uri="{FF2B5EF4-FFF2-40B4-BE49-F238E27FC236}">
                <a16:creationId xmlns:a16="http://schemas.microsoft.com/office/drawing/2014/main" id="{E1875832-AB69-E809-EF00-F628D3E38ACD}"/>
              </a:ext>
            </a:extLst>
          </p:cNvPr>
          <p:cNvSpPr txBox="1"/>
          <p:nvPr/>
        </p:nvSpPr>
        <p:spPr>
          <a:xfrm>
            <a:off x="4529162" y="5292257"/>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Sid </a:t>
            </a: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Ambarkar</a:t>
            </a:r>
            <a:endPar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12" name="TextBox 111">
            <a:extLst>
              <a:ext uri="{FF2B5EF4-FFF2-40B4-BE49-F238E27FC236}">
                <a16:creationId xmlns:a16="http://schemas.microsoft.com/office/drawing/2014/main" id="{6CC28055-B20F-B7DF-35F2-717DC6CA0588}"/>
              </a:ext>
            </a:extLst>
          </p:cNvPr>
          <p:cNvSpPr txBox="1"/>
          <p:nvPr/>
        </p:nvSpPr>
        <p:spPr>
          <a:xfrm>
            <a:off x="5267862" y="5283789"/>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Taylor Truong</a:t>
            </a:r>
          </a:p>
        </p:txBody>
      </p:sp>
      <p:sp>
        <p:nvSpPr>
          <p:cNvPr id="113" name="TextBox 112">
            <a:extLst>
              <a:ext uri="{FF2B5EF4-FFF2-40B4-BE49-F238E27FC236}">
                <a16:creationId xmlns:a16="http://schemas.microsoft.com/office/drawing/2014/main" id="{23DC796E-3AED-7F1D-9702-0E0D37C9E9D8}"/>
              </a:ext>
            </a:extLst>
          </p:cNvPr>
          <p:cNvSpPr txBox="1"/>
          <p:nvPr/>
        </p:nvSpPr>
        <p:spPr>
          <a:xfrm>
            <a:off x="5964755" y="5281762"/>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Tuhin</a:t>
            </a: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 Zaman</a:t>
            </a:r>
          </a:p>
        </p:txBody>
      </p:sp>
      <p:sp>
        <p:nvSpPr>
          <p:cNvPr id="114" name="TextBox 113">
            <a:extLst>
              <a:ext uri="{FF2B5EF4-FFF2-40B4-BE49-F238E27FC236}">
                <a16:creationId xmlns:a16="http://schemas.microsoft.com/office/drawing/2014/main" id="{B90DC798-D8C7-4679-04D4-A8F00A83450E}"/>
              </a:ext>
            </a:extLst>
          </p:cNvPr>
          <p:cNvSpPr txBox="1"/>
          <p:nvPr/>
        </p:nvSpPr>
        <p:spPr>
          <a:xfrm>
            <a:off x="6689548" y="5279735"/>
            <a:ext cx="85584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Warren Overholt</a:t>
            </a:r>
          </a:p>
        </p:txBody>
      </p:sp>
      <p:pic>
        <p:nvPicPr>
          <p:cNvPr id="115" name="Picture 114" descr="A person in a blue shirt&#10;&#10;Description automatically generated">
            <a:extLst>
              <a:ext uri="{FF2B5EF4-FFF2-40B4-BE49-F238E27FC236}">
                <a16:creationId xmlns:a16="http://schemas.microsoft.com/office/drawing/2014/main" id="{2EB8DE1F-86AB-A390-7E8B-F8E07B7E7210}"/>
              </a:ext>
            </a:extLst>
          </p:cNvPr>
          <p:cNvPicPr>
            <a:picLocks noChangeAspect="1"/>
          </p:cNvPicPr>
          <p:nvPr/>
        </p:nvPicPr>
        <p:blipFill rotWithShape="1">
          <a:blip r:embed="rId4" cstate="print"/>
          <a:srcRect t="2" b="21571"/>
          <a:stretch/>
        </p:blipFill>
        <p:spPr>
          <a:xfrm>
            <a:off x="1101794" y="2346364"/>
            <a:ext cx="466365" cy="457200"/>
          </a:xfrm>
          <a:prstGeom prst="ellipse">
            <a:avLst/>
          </a:prstGeom>
        </p:spPr>
      </p:pic>
      <p:pic>
        <p:nvPicPr>
          <p:cNvPr id="116" name="Picture 115" descr="A person in a blue shirt and yellow tie&#10;&#10;Description automatically generated">
            <a:extLst>
              <a:ext uri="{FF2B5EF4-FFF2-40B4-BE49-F238E27FC236}">
                <a16:creationId xmlns:a16="http://schemas.microsoft.com/office/drawing/2014/main" id="{05CBB40F-7287-C7AD-9151-5F3BA0B615B7}"/>
              </a:ext>
            </a:extLst>
          </p:cNvPr>
          <p:cNvPicPr>
            <a:picLocks/>
          </p:cNvPicPr>
          <p:nvPr/>
        </p:nvPicPr>
        <p:blipFill rotWithShape="1">
          <a:blip r:embed="rId5" cstate="print"/>
          <a:srcRect b="16951"/>
          <a:stretch/>
        </p:blipFill>
        <p:spPr>
          <a:xfrm>
            <a:off x="1816193" y="2338586"/>
            <a:ext cx="457200" cy="457200"/>
          </a:xfrm>
          <a:prstGeom prst="ellipse">
            <a:avLst/>
          </a:prstGeom>
        </p:spPr>
      </p:pic>
      <p:pic>
        <p:nvPicPr>
          <p:cNvPr id="117" name="Picture 116" descr="A silhouette of a person&#10;&#10;Description automatically generated">
            <a:extLst>
              <a:ext uri="{FF2B5EF4-FFF2-40B4-BE49-F238E27FC236}">
                <a16:creationId xmlns:a16="http://schemas.microsoft.com/office/drawing/2014/main" id="{2A91FCE9-66EA-020F-8A78-8F015A02B28F}"/>
              </a:ext>
            </a:extLst>
          </p:cNvPr>
          <p:cNvPicPr>
            <a:picLocks/>
          </p:cNvPicPr>
          <p:nvPr/>
        </p:nvPicPr>
        <p:blipFill rotWithShape="1">
          <a:blip r:embed="rId6" cstate="print"/>
          <a:srcRect b="18518"/>
          <a:stretch/>
        </p:blipFill>
        <p:spPr>
          <a:xfrm>
            <a:off x="2534116" y="2346364"/>
            <a:ext cx="457200" cy="457200"/>
          </a:xfrm>
          <a:prstGeom prst="ellipse">
            <a:avLst/>
          </a:prstGeom>
        </p:spPr>
      </p:pic>
      <p:pic>
        <p:nvPicPr>
          <p:cNvPr id="118" name="Picture 117" descr="A close-up of a person smiling&#10;&#10;Description automatically generated">
            <a:extLst>
              <a:ext uri="{FF2B5EF4-FFF2-40B4-BE49-F238E27FC236}">
                <a16:creationId xmlns:a16="http://schemas.microsoft.com/office/drawing/2014/main" id="{BE85CA6B-610E-9159-D0A6-955AC38F1CBB}"/>
              </a:ext>
            </a:extLst>
          </p:cNvPr>
          <p:cNvPicPr>
            <a:picLocks/>
          </p:cNvPicPr>
          <p:nvPr/>
        </p:nvPicPr>
        <p:blipFill rotWithShape="1">
          <a:blip r:embed="rId7" cstate="print"/>
          <a:srcRect b="16045"/>
          <a:stretch/>
        </p:blipFill>
        <p:spPr>
          <a:xfrm>
            <a:off x="3246580" y="2333505"/>
            <a:ext cx="457200" cy="457200"/>
          </a:xfrm>
          <a:prstGeom prst="ellipse">
            <a:avLst/>
          </a:prstGeom>
        </p:spPr>
      </p:pic>
      <p:pic>
        <p:nvPicPr>
          <p:cNvPr id="119" name="Picture 118" descr="A person smiling at the camera&#10;&#10;Description automatically generated">
            <a:extLst>
              <a:ext uri="{FF2B5EF4-FFF2-40B4-BE49-F238E27FC236}">
                <a16:creationId xmlns:a16="http://schemas.microsoft.com/office/drawing/2014/main" id="{2F8C5B33-670A-812A-6B23-712C349A40F3}"/>
              </a:ext>
            </a:extLst>
          </p:cNvPr>
          <p:cNvPicPr>
            <a:picLocks noChangeAspect="1"/>
          </p:cNvPicPr>
          <p:nvPr/>
        </p:nvPicPr>
        <p:blipFill rotWithShape="1">
          <a:blip r:embed="rId8" cstate="print"/>
          <a:srcRect l="842" t="9707" r="-842" b="15097"/>
          <a:stretch/>
        </p:blipFill>
        <p:spPr>
          <a:xfrm>
            <a:off x="3978210" y="2332990"/>
            <a:ext cx="460754" cy="457200"/>
          </a:xfrm>
          <a:prstGeom prst="ellipse">
            <a:avLst/>
          </a:prstGeom>
        </p:spPr>
      </p:pic>
      <p:pic>
        <p:nvPicPr>
          <p:cNvPr id="120" name="Picture 119">
            <a:extLst>
              <a:ext uri="{FF2B5EF4-FFF2-40B4-BE49-F238E27FC236}">
                <a16:creationId xmlns:a16="http://schemas.microsoft.com/office/drawing/2014/main" id="{FE963E91-C8A8-F6B9-6888-03978F0FBA5A}"/>
              </a:ext>
            </a:extLst>
          </p:cNvPr>
          <p:cNvPicPr>
            <a:picLocks/>
          </p:cNvPicPr>
          <p:nvPr/>
        </p:nvPicPr>
        <p:blipFill rotWithShape="1">
          <a:blip r:embed="rId9" cstate="print"/>
          <a:srcRect l="-1683" t="4496" r="1683" b="17076"/>
          <a:stretch/>
        </p:blipFill>
        <p:spPr>
          <a:xfrm>
            <a:off x="4710703" y="2350598"/>
            <a:ext cx="457200" cy="457200"/>
          </a:xfrm>
          <a:prstGeom prst="ellipse">
            <a:avLst/>
          </a:prstGeom>
        </p:spPr>
      </p:pic>
      <p:pic>
        <p:nvPicPr>
          <p:cNvPr id="121" name="Picture 120" descr="A person with a beard smiling&#10;&#10;Description automatically generated">
            <a:extLst>
              <a:ext uri="{FF2B5EF4-FFF2-40B4-BE49-F238E27FC236}">
                <a16:creationId xmlns:a16="http://schemas.microsoft.com/office/drawing/2014/main" id="{28E40D40-98C9-C862-B8CA-39A4CDF90850}"/>
              </a:ext>
            </a:extLst>
          </p:cNvPr>
          <p:cNvPicPr>
            <a:picLocks/>
          </p:cNvPicPr>
          <p:nvPr/>
        </p:nvPicPr>
        <p:blipFill rotWithShape="1">
          <a:blip r:embed="rId10" cstate="print"/>
          <a:srcRect b="21572"/>
          <a:stretch/>
        </p:blipFill>
        <p:spPr>
          <a:xfrm>
            <a:off x="5437337" y="2331800"/>
            <a:ext cx="457200" cy="457200"/>
          </a:xfrm>
          <a:prstGeom prst="ellipse">
            <a:avLst/>
          </a:prstGeom>
        </p:spPr>
      </p:pic>
      <p:pic>
        <p:nvPicPr>
          <p:cNvPr id="122" name="Picture 121" descr="A person taking a selfie&#10;&#10;Description automatically generated">
            <a:extLst>
              <a:ext uri="{FF2B5EF4-FFF2-40B4-BE49-F238E27FC236}">
                <a16:creationId xmlns:a16="http://schemas.microsoft.com/office/drawing/2014/main" id="{2AB1891F-45B4-CEA1-98DE-E16CF5014345}"/>
              </a:ext>
            </a:extLst>
          </p:cNvPr>
          <p:cNvPicPr>
            <a:picLocks/>
          </p:cNvPicPr>
          <p:nvPr/>
        </p:nvPicPr>
        <p:blipFill rotWithShape="1">
          <a:blip r:embed="rId11" cstate="print"/>
          <a:srcRect b="21572"/>
          <a:stretch/>
        </p:blipFill>
        <p:spPr>
          <a:xfrm>
            <a:off x="6871581" y="2316768"/>
            <a:ext cx="457200" cy="457200"/>
          </a:xfrm>
          <a:prstGeom prst="ellipse">
            <a:avLst/>
          </a:prstGeom>
        </p:spPr>
      </p:pic>
      <p:pic>
        <p:nvPicPr>
          <p:cNvPr id="123" name="Picture 122" descr="A person wearing glasses and smiling&#10;&#10;Description automatically generated">
            <a:extLst>
              <a:ext uri="{FF2B5EF4-FFF2-40B4-BE49-F238E27FC236}">
                <a16:creationId xmlns:a16="http://schemas.microsoft.com/office/drawing/2014/main" id="{BA2868A0-ABCE-957A-A718-1B55F0D2E24C}"/>
              </a:ext>
            </a:extLst>
          </p:cNvPr>
          <p:cNvPicPr>
            <a:picLocks/>
          </p:cNvPicPr>
          <p:nvPr/>
        </p:nvPicPr>
        <p:blipFill rotWithShape="1">
          <a:blip r:embed="rId12" cstate="print"/>
          <a:srcRect b="21572"/>
          <a:stretch/>
        </p:blipFill>
        <p:spPr>
          <a:xfrm>
            <a:off x="7599029" y="2301736"/>
            <a:ext cx="457200" cy="457200"/>
          </a:xfrm>
          <a:prstGeom prst="ellipse">
            <a:avLst/>
          </a:prstGeom>
        </p:spPr>
      </p:pic>
      <p:pic>
        <p:nvPicPr>
          <p:cNvPr id="124" name="Picture 123" descr="A person smiling at the camera&#10;&#10;Description automatically generated">
            <a:extLst>
              <a:ext uri="{FF2B5EF4-FFF2-40B4-BE49-F238E27FC236}">
                <a16:creationId xmlns:a16="http://schemas.microsoft.com/office/drawing/2014/main" id="{0BC53049-DB21-C362-614B-3B3F837309C4}"/>
              </a:ext>
            </a:extLst>
          </p:cNvPr>
          <p:cNvPicPr>
            <a:picLocks/>
          </p:cNvPicPr>
          <p:nvPr/>
        </p:nvPicPr>
        <p:blipFill rotWithShape="1">
          <a:blip r:embed="rId13" cstate="print"/>
          <a:srcRect b="21572"/>
          <a:stretch/>
        </p:blipFill>
        <p:spPr>
          <a:xfrm>
            <a:off x="8344726" y="2301736"/>
            <a:ext cx="457200" cy="457200"/>
          </a:xfrm>
          <a:prstGeom prst="ellipse">
            <a:avLst/>
          </a:prstGeom>
        </p:spPr>
      </p:pic>
      <p:pic>
        <p:nvPicPr>
          <p:cNvPr id="125" name="Picture 124" descr="A silhouette of a person&#10;&#10;Description automatically generated">
            <a:extLst>
              <a:ext uri="{FF2B5EF4-FFF2-40B4-BE49-F238E27FC236}">
                <a16:creationId xmlns:a16="http://schemas.microsoft.com/office/drawing/2014/main" id="{014A83F6-1F1D-B25A-ECD1-E8D59557D00B}"/>
              </a:ext>
            </a:extLst>
          </p:cNvPr>
          <p:cNvPicPr>
            <a:picLocks/>
          </p:cNvPicPr>
          <p:nvPr/>
        </p:nvPicPr>
        <p:blipFill rotWithShape="1">
          <a:blip r:embed="rId14" cstate="print"/>
          <a:srcRect b="22009"/>
          <a:stretch/>
        </p:blipFill>
        <p:spPr>
          <a:xfrm>
            <a:off x="6138811" y="2316768"/>
            <a:ext cx="466344" cy="457200"/>
          </a:xfrm>
          <a:prstGeom prst="ellipse">
            <a:avLst/>
          </a:prstGeom>
        </p:spPr>
      </p:pic>
      <p:pic>
        <p:nvPicPr>
          <p:cNvPr id="126" name="Picture 125" descr="A person taking a selfie&#10;&#10;Description automatically generated">
            <a:extLst>
              <a:ext uri="{FF2B5EF4-FFF2-40B4-BE49-F238E27FC236}">
                <a16:creationId xmlns:a16="http://schemas.microsoft.com/office/drawing/2014/main" id="{7B08DDFC-AF57-FDAF-A6A5-CE9A553DCE40}"/>
              </a:ext>
            </a:extLst>
          </p:cNvPr>
          <p:cNvPicPr>
            <a:picLocks/>
          </p:cNvPicPr>
          <p:nvPr/>
        </p:nvPicPr>
        <p:blipFill rotWithShape="1">
          <a:blip r:embed="rId15" cstate="print"/>
          <a:srcRect l="-1683" t="5993" r="1683" b="15579"/>
          <a:stretch/>
        </p:blipFill>
        <p:spPr>
          <a:xfrm>
            <a:off x="359638" y="3170408"/>
            <a:ext cx="457200" cy="457200"/>
          </a:xfrm>
          <a:prstGeom prst="ellipse">
            <a:avLst/>
          </a:prstGeom>
        </p:spPr>
      </p:pic>
      <p:pic>
        <p:nvPicPr>
          <p:cNvPr id="127" name="Picture 126" descr="A person smiling for the camera&#10;&#10;Description automatically generated">
            <a:extLst>
              <a:ext uri="{FF2B5EF4-FFF2-40B4-BE49-F238E27FC236}">
                <a16:creationId xmlns:a16="http://schemas.microsoft.com/office/drawing/2014/main" id="{CA797AC2-94C9-377A-94A8-45F19432E973}"/>
              </a:ext>
            </a:extLst>
          </p:cNvPr>
          <p:cNvPicPr>
            <a:picLocks/>
          </p:cNvPicPr>
          <p:nvPr/>
        </p:nvPicPr>
        <p:blipFill rotWithShape="1">
          <a:blip r:embed="rId16" cstate="print"/>
          <a:srcRect l="35" t="4036" r="-35" b="17536"/>
          <a:stretch/>
        </p:blipFill>
        <p:spPr>
          <a:xfrm>
            <a:off x="1091158" y="3175244"/>
            <a:ext cx="457200" cy="457200"/>
          </a:xfrm>
          <a:prstGeom prst="ellipse">
            <a:avLst/>
          </a:prstGeom>
        </p:spPr>
      </p:pic>
      <p:pic>
        <p:nvPicPr>
          <p:cNvPr id="128" name="Picture 127" descr="A person smiling for the camera&#10;&#10;Description automatically generated">
            <a:extLst>
              <a:ext uri="{FF2B5EF4-FFF2-40B4-BE49-F238E27FC236}">
                <a16:creationId xmlns:a16="http://schemas.microsoft.com/office/drawing/2014/main" id="{C20D9689-9B2C-B62D-8AA1-A80910F3C09B}"/>
              </a:ext>
            </a:extLst>
          </p:cNvPr>
          <p:cNvPicPr>
            <a:picLocks/>
          </p:cNvPicPr>
          <p:nvPr/>
        </p:nvPicPr>
        <p:blipFill rotWithShape="1">
          <a:blip r:embed="rId17" cstate="print"/>
          <a:srcRect b="21572"/>
          <a:stretch/>
        </p:blipFill>
        <p:spPr>
          <a:xfrm>
            <a:off x="1812317" y="3175244"/>
            <a:ext cx="457200" cy="457200"/>
          </a:xfrm>
          <a:prstGeom prst="ellipse">
            <a:avLst/>
          </a:prstGeom>
        </p:spPr>
      </p:pic>
      <p:pic>
        <p:nvPicPr>
          <p:cNvPr id="129" name="Picture 128" descr="A person in a tan sweater&#10;&#10;Description automatically generated">
            <a:extLst>
              <a:ext uri="{FF2B5EF4-FFF2-40B4-BE49-F238E27FC236}">
                <a16:creationId xmlns:a16="http://schemas.microsoft.com/office/drawing/2014/main" id="{50D6645C-C01B-A381-DB18-E7D07B6CD18E}"/>
              </a:ext>
            </a:extLst>
          </p:cNvPr>
          <p:cNvPicPr>
            <a:picLocks/>
          </p:cNvPicPr>
          <p:nvPr/>
        </p:nvPicPr>
        <p:blipFill rotWithShape="1">
          <a:blip r:embed="rId18" cstate="print"/>
          <a:srcRect b="21572"/>
          <a:stretch/>
        </p:blipFill>
        <p:spPr>
          <a:xfrm>
            <a:off x="2531779" y="3176916"/>
            <a:ext cx="457200" cy="457200"/>
          </a:xfrm>
          <a:prstGeom prst="ellipse">
            <a:avLst/>
          </a:prstGeom>
        </p:spPr>
      </p:pic>
      <p:pic>
        <p:nvPicPr>
          <p:cNvPr id="130" name="Picture 129" descr="A person with a mustache&#10;&#10;Description automatically generated">
            <a:extLst>
              <a:ext uri="{FF2B5EF4-FFF2-40B4-BE49-F238E27FC236}">
                <a16:creationId xmlns:a16="http://schemas.microsoft.com/office/drawing/2014/main" id="{D6362709-286E-C18D-8E96-663403BEB6EE}"/>
              </a:ext>
            </a:extLst>
          </p:cNvPr>
          <p:cNvPicPr>
            <a:picLocks/>
          </p:cNvPicPr>
          <p:nvPr/>
        </p:nvPicPr>
        <p:blipFill rotWithShape="1">
          <a:blip r:embed="rId19" cstate="print"/>
          <a:srcRect b="21572"/>
          <a:stretch/>
        </p:blipFill>
        <p:spPr>
          <a:xfrm>
            <a:off x="3244906" y="3176916"/>
            <a:ext cx="457200" cy="457200"/>
          </a:xfrm>
          <a:prstGeom prst="ellipse">
            <a:avLst/>
          </a:prstGeom>
        </p:spPr>
      </p:pic>
      <p:pic>
        <p:nvPicPr>
          <p:cNvPr id="131" name="Picture 130" descr="A person with a scarf around her head&#10;&#10;Description automatically generated">
            <a:extLst>
              <a:ext uri="{FF2B5EF4-FFF2-40B4-BE49-F238E27FC236}">
                <a16:creationId xmlns:a16="http://schemas.microsoft.com/office/drawing/2014/main" id="{C840E1D2-9AF3-701D-3420-EBD4CA23A394}"/>
              </a:ext>
            </a:extLst>
          </p:cNvPr>
          <p:cNvPicPr>
            <a:picLocks/>
          </p:cNvPicPr>
          <p:nvPr/>
        </p:nvPicPr>
        <p:blipFill rotWithShape="1">
          <a:blip r:embed="rId20" cstate="print"/>
          <a:srcRect b="21572"/>
          <a:stretch/>
        </p:blipFill>
        <p:spPr>
          <a:xfrm>
            <a:off x="3971320" y="3166262"/>
            <a:ext cx="457200" cy="457200"/>
          </a:xfrm>
          <a:prstGeom prst="ellipse">
            <a:avLst/>
          </a:prstGeom>
        </p:spPr>
      </p:pic>
      <p:pic>
        <p:nvPicPr>
          <p:cNvPr id="132" name="Picture 131" descr="A person wearing glasses and a blue sweater&#10;&#10;Description automatically generated">
            <a:extLst>
              <a:ext uri="{FF2B5EF4-FFF2-40B4-BE49-F238E27FC236}">
                <a16:creationId xmlns:a16="http://schemas.microsoft.com/office/drawing/2014/main" id="{81A2B690-5C75-DEBB-0EE8-BC583E421B24}"/>
              </a:ext>
            </a:extLst>
          </p:cNvPr>
          <p:cNvPicPr>
            <a:picLocks noChangeAspect="1"/>
          </p:cNvPicPr>
          <p:nvPr/>
        </p:nvPicPr>
        <p:blipFill>
          <a:blip r:embed="rId21" cstate="print"/>
          <a:stretch>
            <a:fillRect/>
          </a:stretch>
        </p:blipFill>
        <p:spPr>
          <a:xfrm>
            <a:off x="4702844" y="3175244"/>
            <a:ext cx="457200" cy="457200"/>
          </a:xfrm>
          <a:prstGeom prst="ellipse">
            <a:avLst/>
          </a:prstGeom>
        </p:spPr>
      </p:pic>
      <p:pic>
        <p:nvPicPr>
          <p:cNvPr id="133" name="Picture 132" descr="A person with a beard and mustache&#10;&#10;Description automatically generated">
            <a:extLst>
              <a:ext uri="{FF2B5EF4-FFF2-40B4-BE49-F238E27FC236}">
                <a16:creationId xmlns:a16="http://schemas.microsoft.com/office/drawing/2014/main" id="{AA74B613-00F9-DD84-B625-A685EDBEB15F}"/>
              </a:ext>
            </a:extLst>
          </p:cNvPr>
          <p:cNvPicPr>
            <a:picLocks/>
          </p:cNvPicPr>
          <p:nvPr/>
        </p:nvPicPr>
        <p:blipFill rotWithShape="1">
          <a:blip r:embed="rId22" cstate="print"/>
          <a:srcRect b="21572"/>
          <a:stretch/>
        </p:blipFill>
        <p:spPr>
          <a:xfrm>
            <a:off x="5418010" y="3155515"/>
            <a:ext cx="457200" cy="457200"/>
          </a:xfrm>
          <a:prstGeom prst="ellipse">
            <a:avLst/>
          </a:prstGeom>
        </p:spPr>
      </p:pic>
      <p:pic>
        <p:nvPicPr>
          <p:cNvPr id="134" name="Picture 133" descr="A person wearing glasses and a suit&#10;&#10;Description automatically generated">
            <a:extLst>
              <a:ext uri="{FF2B5EF4-FFF2-40B4-BE49-F238E27FC236}">
                <a16:creationId xmlns:a16="http://schemas.microsoft.com/office/drawing/2014/main" id="{DD2F5E74-93AC-00D4-7945-CD348ECBA079}"/>
              </a:ext>
            </a:extLst>
          </p:cNvPr>
          <p:cNvPicPr>
            <a:picLocks/>
          </p:cNvPicPr>
          <p:nvPr/>
        </p:nvPicPr>
        <p:blipFill rotWithShape="1">
          <a:blip r:embed="rId23" cstate="print"/>
          <a:srcRect l="-816" t="7287" r="816" b="14285"/>
          <a:stretch/>
        </p:blipFill>
        <p:spPr>
          <a:xfrm>
            <a:off x="6139424" y="3152285"/>
            <a:ext cx="457200" cy="457200"/>
          </a:xfrm>
          <a:prstGeom prst="ellipse">
            <a:avLst/>
          </a:prstGeom>
        </p:spPr>
      </p:pic>
      <p:pic>
        <p:nvPicPr>
          <p:cNvPr id="135" name="Picture 134" descr="A person wearing glasses and smiling&#10;&#10;Description automatically generated">
            <a:extLst>
              <a:ext uri="{FF2B5EF4-FFF2-40B4-BE49-F238E27FC236}">
                <a16:creationId xmlns:a16="http://schemas.microsoft.com/office/drawing/2014/main" id="{5E7FA48A-6805-F9EA-25AA-40B580EF3542}"/>
              </a:ext>
            </a:extLst>
          </p:cNvPr>
          <p:cNvPicPr>
            <a:picLocks/>
          </p:cNvPicPr>
          <p:nvPr/>
        </p:nvPicPr>
        <p:blipFill rotWithShape="1">
          <a:blip r:embed="rId24" cstate="print"/>
          <a:srcRect l="-907" t="13075" r="907" b="8496"/>
          <a:stretch/>
        </p:blipFill>
        <p:spPr>
          <a:xfrm>
            <a:off x="6860622" y="3145942"/>
            <a:ext cx="457200" cy="457200"/>
          </a:xfrm>
          <a:prstGeom prst="ellipse">
            <a:avLst/>
          </a:prstGeom>
        </p:spPr>
      </p:pic>
      <p:pic>
        <p:nvPicPr>
          <p:cNvPr id="136" name="Picture 135" descr="A person smiling for the camera&#10;&#10;Description automatically generated">
            <a:extLst>
              <a:ext uri="{FF2B5EF4-FFF2-40B4-BE49-F238E27FC236}">
                <a16:creationId xmlns:a16="http://schemas.microsoft.com/office/drawing/2014/main" id="{82CAC8C7-D13B-3883-9571-93DA77602B34}"/>
              </a:ext>
            </a:extLst>
          </p:cNvPr>
          <p:cNvPicPr>
            <a:picLocks noChangeAspect="1"/>
          </p:cNvPicPr>
          <p:nvPr/>
        </p:nvPicPr>
        <p:blipFill rotWithShape="1">
          <a:blip r:embed="rId25" cstate="print"/>
          <a:srcRect t="-1" b="418"/>
          <a:stretch/>
        </p:blipFill>
        <p:spPr>
          <a:xfrm>
            <a:off x="7590029" y="3136697"/>
            <a:ext cx="459118" cy="457200"/>
          </a:xfrm>
          <a:prstGeom prst="ellipse">
            <a:avLst/>
          </a:prstGeom>
        </p:spPr>
      </p:pic>
      <p:pic>
        <p:nvPicPr>
          <p:cNvPr id="137" name="Picture 136" descr="A person smiling at the camera&#10;&#10;Description automatically generated">
            <a:extLst>
              <a:ext uri="{FF2B5EF4-FFF2-40B4-BE49-F238E27FC236}">
                <a16:creationId xmlns:a16="http://schemas.microsoft.com/office/drawing/2014/main" id="{FFE64F1A-F6FC-63AB-2CD4-A76B2E62939F}"/>
              </a:ext>
            </a:extLst>
          </p:cNvPr>
          <p:cNvPicPr>
            <a:picLocks/>
          </p:cNvPicPr>
          <p:nvPr/>
        </p:nvPicPr>
        <p:blipFill rotWithShape="1">
          <a:blip r:embed="rId26" cstate="print"/>
          <a:srcRect b="21572"/>
          <a:stretch/>
        </p:blipFill>
        <p:spPr>
          <a:xfrm>
            <a:off x="8343366" y="3127376"/>
            <a:ext cx="457200" cy="457200"/>
          </a:xfrm>
          <a:prstGeom prst="ellipse">
            <a:avLst/>
          </a:prstGeom>
        </p:spPr>
      </p:pic>
      <p:pic>
        <p:nvPicPr>
          <p:cNvPr id="138" name="Picture 137" descr="A person smiling at camera&#10;&#10;Description automatically generated">
            <a:extLst>
              <a:ext uri="{FF2B5EF4-FFF2-40B4-BE49-F238E27FC236}">
                <a16:creationId xmlns:a16="http://schemas.microsoft.com/office/drawing/2014/main" id="{6E57F697-C668-1EA4-CAB1-E59BC052B368}"/>
              </a:ext>
            </a:extLst>
          </p:cNvPr>
          <p:cNvPicPr>
            <a:picLocks noChangeAspect="1"/>
          </p:cNvPicPr>
          <p:nvPr/>
        </p:nvPicPr>
        <p:blipFill rotWithShape="1">
          <a:blip r:embed="rId27" cstate="print"/>
          <a:srcRect b="14749"/>
          <a:stretch/>
        </p:blipFill>
        <p:spPr>
          <a:xfrm>
            <a:off x="362191" y="3950063"/>
            <a:ext cx="457200" cy="461356"/>
          </a:xfrm>
          <a:prstGeom prst="ellipse">
            <a:avLst/>
          </a:prstGeom>
        </p:spPr>
      </p:pic>
      <p:pic>
        <p:nvPicPr>
          <p:cNvPr id="139" name="Picture 138" descr="A close up of a person's face&#10;&#10;Description automatically generated">
            <a:extLst>
              <a:ext uri="{FF2B5EF4-FFF2-40B4-BE49-F238E27FC236}">
                <a16:creationId xmlns:a16="http://schemas.microsoft.com/office/drawing/2014/main" id="{1EA474B1-F22D-9C43-DA4C-AD10D95B3724}"/>
              </a:ext>
            </a:extLst>
          </p:cNvPr>
          <p:cNvPicPr>
            <a:picLocks/>
          </p:cNvPicPr>
          <p:nvPr/>
        </p:nvPicPr>
        <p:blipFill rotWithShape="1">
          <a:blip r:embed="rId28" cstate="print"/>
          <a:srcRect l="-2359" t="13224" r="2359" b="4396"/>
          <a:stretch/>
        </p:blipFill>
        <p:spPr>
          <a:xfrm>
            <a:off x="1102397" y="3941952"/>
            <a:ext cx="457200" cy="457200"/>
          </a:xfrm>
          <a:prstGeom prst="ellipse">
            <a:avLst/>
          </a:prstGeom>
        </p:spPr>
      </p:pic>
      <p:pic>
        <p:nvPicPr>
          <p:cNvPr id="140" name="Picture 139" descr="A person with curly hair smiling&#10;&#10;Description automatically generated">
            <a:extLst>
              <a:ext uri="{FF2B5EF4-FFF2-40B4-BE49-F238E27FC236}">
                <a16:creationId xmlns:a16="http://schemas.microsoft.com/office/drawing/2014/main" id="{A76D5321-4A10-44B0-7A72-D91A065C1DD0}"/>
              </a:ext>
            </a:extLst>
          </p:cNvPr>
          <p:cNvPicPr>
            <a:picLocks noChangeAspect="1"/>
          </p:cNvPicPr>
          <p:nvPr/>
        </p:nvPicPr>
        <p:blipFill>
          <a:blip r:embed="rId29" cstate="print"/>
          <a:stretch>
            <a:fillRect/>
          </a:stretch>
        </p:blipFill>
        <p:spPr>
          <a:xfrm>
            <a:off x="1816193" y="3952886"/>
            <a:ext cx="457200" cy="457200"/>
          </a:xfrm>
          <a:prstGeom prst="ellipse">
            <a:avLst/>
          </a:prstGeom>
        </p:spPr>
      </p:pic>
      <p:pic>
        <p:nvPicPr>
          <p:cNvPr id="141" name="Picture 140" descr="A silhouette of a person&#10;&#10;Description automatically generated">
            <a:extLst>
              <a:ext uri="{FF2B5EF4-FFF2-40B4-BE49-F238E27FC236}">
                <a16:creationId xmlns:a16="http://schemas.microsoft.com/office/drawing/2014/main" id="{393D5FDB-AF6D-0085-D3CE-5F6407CAFF78}"/>
              </a:ext>
            </a:extLst>
          </p:cNvPr>
          <p:cNvPicPr>
            <a:picLocks/>
          </p:cNvPicPr>
          <p:nvPr/>
        </p:nvPicPr>
        <p:blipFill rotWithShape="1">
          <a:blip r:embed="rId6" cstate="print"/>
          <a:srcRect b="18518"/>
          <a:stretch/>
        </p:blipFill>
        <p:spPr>
          <a:xfrm>
            <a:off x="2531599" y="3940014"/>
            <a:ext cx="457200" cy="457200"/>
          </a:xfrm>
          <a:prstGeom prst="ellipse">
            <a:avLst/>
          </a:prstGeom>
        </p:spPr>
      </p:pic>
      <p:pic>
        <p:nvPicPr>
          <p:cNvPr id="142" name="Picture 141" descr="A silhouette of a person&#10;&#10;Description automatically generated">
            <a:extLst>
              <a:ext uri="{FF2B5EF4-FFF2-40B4-BE49-F238E27FC236}">
                <a16:creationId xmlns:a16="http://schemas.microsoft.com/office/drawing/2014/main" id="{A13F5EAB-4704-7531-3D2C-E6A6BB94444A}"/>
              </a:ext>
            </a:extLst>
          </p:cNvPr>
          <p:cNvPicPr>
            <a:picLocks/>
          </p:cNvPicPr>
          <p:nvPr/>
        </p:nvPicPr>
        <p:blipFill rotWithShape="1">
          <a:blip r:embed="rId14" cstate="print"/>
          <a:srcRect b="22009"/>
          <a:stretch/>
        </p:blipFill>
        <p:spPr>
          <a:xfrm>
            <a:off x="3245701" y="3941952"/>
            <a:ext cx="466344" cy="457200"/>
          </a:xfrm>
          <a:prstGeom prst="ellipse">
            <a:avLst/>
          </a:prstGeom>
        </p:spPr>
      </p:pic>
      <p:pic>
        <p:nvPicPr>
          <p:cNvPr id="143" name="Picture 142" descr="A person smiling at the camera&#10;&#10;Description automatically generated">
            <a:extLst>
              <a:ext uri="{FF2B5EF4-FFF2-40B4-BE49-F238E27FC236}">
                <a16:creationId xmlns:a16="http://schemas.microsoft.com/office/drawing/2014/main" id="{D852653A-80B2-CC17-442C-0F3AEC638A8F}"/>
              </a:ext>
            </a:extLst>
          </p:cNvPr>
          <p:cNvPicPr>
            <a:picLocks/>
          </p:cNvPicPr>
          <p:nvPr/>
        </p:nvPicPr>
        <p:blipFill rotWithShape="1">
          <a:blip r:embed="rId30" cstate="print"/>
          <a:srcRect b="21572"/>
          <a:stretch/>
        </p:blipFill>
        <p:spPr>
          <a:xfrm>
            <a:off x="3978424" y="3950063"/>
            <a:ext cx="457200" cy="457200"/>
          </a:xfrm>
          <a:prstGeom prst="ellipse">
            <a:avLst/>
          </a:prstGeom>
        </p:spPr>
      </p:pic>
      <p:pic>
        <p:nvPicPr>
          <p:cNvPr id="144" name="Picture 143" descr="A person with dark hair wearing a plaid shirt&#10;&#10;Description automatically generated">
            <a:extLst>
              <a:ext uri="{FF2B5EF4-FFF2-40B4-BE49-F238E27FC236}">
                <a16:creationId xmlns:a16="http://schemas.microsoft.com/office/drawing/2014/main" id="{70A47EC7-8D3F-7AC3-F5D8-C9A42CFBC5C1}"/>
              </a:ext>
            </a:extLst>
          </p:cNvPr>
          <p:cNvPicPr>
            <a:picLocks/>
          </p:cNvPicPr>
          <p:nvPr/>
        </p:nvPicPr>
        <p:blipFill rotWithShape="1">
          <a:blip r:embed="rId31" cstate="print"/>
          <a:srcRect b="21572"/>
          <a:stretch/>
        </p:blipFill>
        <p:spPr>
          <a:xfrm>
            <a:off x="4698884" y="3940014"/>
            <a:ext cx="457200" cy="457200"/>
          </a:xfrm>
          <a:prstGeom prst="ellipse">
            <a:avLst/>
          </a:prstGeom>
        </p:spPr>
      </p:pic>
      <p:pic>
        <p:nvPicPr>
          <p:cNvPr id="145" name="Picture 144" descr="A person wearing glasses and a blue jacket&#10;&#10;Description automatically generated">
            <a:extLst>
              <a:ext uri="{FF2B5EF4-FFF2-40B4-BE49-F238E27FC236}">
                <a16:creationId xmlns:a16="http://schemas.microsoft.com/office/drawing/2014/main" id="{2547D6C9-E4F8-2DF0-6201-E11EDC5F79E2}"/>
              </a:ext>
            </a:extLst>
          </p:cNvPr>
          <p:cNvPicPr>
            <a:picLocks/>
          </p:cNvPicPr>
          <p:nvPr/>
        </p:nvPicPr>
        <p:blipFill rotWithShape="1">
          <a:blip r:embed="rId32" cstate="print"/>
          <a:srcRect l="2017" t="5628" r="-2017" b="15944"/>
          <a:stretch/>
        </p:blipFill>
        <p:spPr>
          <a:xfrm>
            <a:off x="5437031" y="3951672"/>
            <a:ext cx="457200" cy="457200"/>
          </a:xfrm>
          <a:prstGeom prst="ellipse">
            <a:avLst/>
          </a:prstGeom>
        </p:spPr>
      </p:pic>
      <p:pic>
        <p:nvPicPr>
          <p:cNvPr id="146" name="Picture 145" descr="A person with glasses looking at the camera&#10;&#10;Description automatically generated">
            <a:extLst>
              <a:ext uri="{FF2B5EF4-FFF2-40B4-BE49-F238E27FC236}">
                <a16:creationId xmlns:a16="http://schemas.microsoft.com/office/drawing/2014/main" id="{C24D9B67-6597-2F10-A93F-098092C3ABCE}"/>
              </a:ext>
            </a:extLst>
          </p:cNvPr>
          <p:cNvPicPr>
            <a:picLocks noChangeAspect="1"/>
          </p:cNvPicPr>
          <p:nvPr/>
        </p:nvPicPr>
        <p:blipFill rotWithShape="1">
          <a:blip r:embed="rId33" cstate="print"/>
          <a:srcRect l="2916" t="10592" r="-2916" b="8929"/>
          <a:stretch/>
        </p:blipFill>
        <p:spPr>
          <a:xfrm>
            <a:off x="6157563" y="3967147"/>
            <a:ext cx="454477" cy="457200"/>
          </a:xfrm>
          <a:prstGeom prst="ellipse">
            <a:avLst/>
          </a:prstGeom>
        </p:spPr>
      </p:pic>
      <p:pic>
        <p:nvPicPr>
          <p:cNvPr id="147" name="Picture 146" descr="A person with short hair wearing a blue shirt&#10;&#10;Description automatically generated">
            <a:extLst>
              <a:ext uri="{FF2B5EF4-FFF2-40B4-BE49-F238E27FC236}">
                <a16:creationId xmlns:a16="http://schemas.microsoft.com/office/drawing/2014/main" id="{8AC842FE-267C-CC99-296F-9453EB6660C9}"/>
              </a:ext>
            </a:extLst>
          </p:cNvPr>
          <p:cNvPicPr>
            <a:picLocks/>
          </p:cNvPicPr>
          <p:nvPr/>
        </p:nvPicPr>
        <p:blipFill rotWithShape="1">
          <a:blip r:embed="rId34" cstate="print"/>
          <a:srcRect b="21572"/>
          <a:stretch/>
        </p:blipFill>
        <p:spPr>
          <a:xfrm>
            <a:off x="6884102" y="3950063"/>
            <a:ext cx="457200" cy="457200"/>
          </a:xfrm>
          <a:prstGeom prst="ellipse">
            <a:avLst/>
          </a:prstGeom>
        </p:spPr>
      </p:pic>
      <p:pic>
        <p:nvPicPr>
          <p:cNvPr id="148" name="Picture 147" descr="A person with long black hair&#10;&#10;Description automatically generated">
            <a:extLst>
              <a:ext uri="{FF2B5EF4-FFF2-40B4-BE49-F238E27FC236}">
                <a16:creationId xmlns:a16="http://schemas.microsoft.com/office/drawing/2014/main" id="{D2011FC9-042C-D881-FCE1-1797D7025C43}"/>
              </a:ext>
            </a:extLst>
          </p:cNvPr>
          <p:cNvPicPr>
            <a:picLocks/>
          </p:cNvPicPr>
          <p:nvPr/>
        </p:nvPicPr>
        <p:blipFill rotWithShape="1">
          <a:blip r:embed="rId35" cstate="print"/>
          <a:srcRect b="21572"/>
          <a:stretch/>
        </p:blipFill>
        <p:spPr>
          <a:xfrm>
            <a:off x="7590029" y="3942395"/>
            <a:ext cx="457200" cy="457200"/>
          </a:xfrm>
          <a:prstGeom prst="ellipse">
            <a:avLst/>
          </a:prstGeom>
        </p:spPr>
      </p:pic>
      <p:pic>
        <p:nvPicPr>
          <p:cNvPr id="149" name="Picture 148" descr="A person smiling for the camera&#10;&#10;Description automatically generated">
            <a:extLst>
              <a:ext uri="{FF2B5EF4-FFF2-40B4-BE49-F238E27FC236}">
                <a16:creationId xmlns:a16="http://schemas.microsoft.com/office/drawing/2014/main" id="{521E9C52-0744-31B0-5F7B-6187ECB2442C}"/>
              </a:ext>
            </a:extLst>
          </p:cNvPr>
          <p:cNvPicPr>
            <a:picLocks noChangeAspect="1"/>
          </p:cNvPicPr>
          <p:nvPr/>
        </p:nvPicPr>
        <p:blipFill>
          <a:blip r:embed="rId36" cstate="print"/>
          <a:stretch>
            <a:fillRect/>
          </a:stretch>
        </p:blipFill>
        <p:spPr>
          <a:xfrm>
            <a:off x="8354931" y="3958982"/>
            <a:ext cx="457200" cy="457200"/>
          </a:xfrm>
          <a:prstGeom prst="ellipse">
            <a:avLst/>
          </a:prstGeom>
        </p:spPr>
      </p:pic>
      <p:pic>
        <p:nvPicPr>
          <p:cNvPr id="150" name="Picture 149" descr="A person in a suit&#10;&#10;Description automatically generated">
            <a:extLst>
              <a:ext uri="{FF2B5EF4-FFF2-40B4-BE49-F238E27FC236}">
                <a16:creationId xmlns:a16="http://schemas.microsoft.com/office/drawing/2014/main" id="{55D52070-3458-9D1F-C9F6-C5A82035A496}"/>
              </a:ext>
            </a:extLst>
          </p:cNvPr>
          <p:cNvPicPr>
            <a:picLocks noChangeAspect="1"/>
          </p:cNvPicPr>
          <p:nvPr/>
        </p:nvPicPr>
        <p:blipFill rotWithShape="1">
          <a:blip r:embed="rId37" cstate="print"/>
          <a:srcRect l="16137" t="6432" r="11044" b="35250"/>
          <a:stretch/>
        </p:blipFill>
        <p:spPr>
          <a:xfrm>
            <a:off x="360496" y="4780869"/>
            <a:ext cx="456709" cy="457200"/>
          </a:xfrm>
          <a:prstGeom prst="ellipse">
            <a:avLst/>
          </a:prstGeom>
        </p:spPr>
      </p:pic>
      <p:pic>
        <p:nvPicPr>
          <p:cNvPr id="151" name="Picture 150" descr="A person with short brown hair wearing a black shirt and necklace&#10;&#10;Description automatically generated">
            <a:extLst>
              <a:ext uri="{FF2B5EF4-FFF2-40B4-BE49-F238E27FC236}">
                <a16:creationId xmlns:a16="http://schemas.microsoft.com/office/drawing/2014/main" id="{5EF7D312-ADDA-6444-F487-563484BE6CDD}"/>
              </a:ext>
            </a:extLst>
          </p:cNvPr>
          <p:cNvPicPr>
            <a:picLocks/>
          </p:cNvPicPr>
          <p:nvPr/>
        </p:nvPicPr>
        <p:blipFill rotWithShape="1">
          <a:blip r:embed="rId38" cstate="print"/>
          <a:srcRect b="21572"/>
          <a:stretch/>
        </p:blipFill>
        <p:spPr>
          <a:xfrm>
            <a:off x="1095472" y="4782506"/>
            <a:ext cx="457200" cy="457200"/>
          </a:xfrm>
          <a:prstGeom prst="ellipse">
            <a:avLst/>
          </a:prstGeom>
        </p:spPr>
      </p:pic>
      <p:pic>
        <p:nvPicPr>
          <p:cNvPr id="152" name="Picture 151" descr="A person smiling for the camera&#10;&#10;Description automatically generated">
            <a:extLst>
              <a:ext uri="{FF2B5EF4-FFF2-40B4-BE49-F238E27FC236}">
                <a16:creationId xmlns:a16="http://schemas.microsoft.com/office/drawing/2014/main" id="{E39E3995-6C78-404A-265A-F8D4F0F52755}"/>
              </a:ext>
            </a:extLst>
          </p:cNvPr>
          <p:cNvPicPr>
            <a:picLocks/>
          </p:cNvPicPr>
          <p:nvPr/>
        </p:nvPicPr>
        <p:blipFill rotWithShape="1">
          <a:blip r:embed="rId39" cstate="print"/>
          <a:srcRect b="21572"/>
          <a:stretch/>
        </p:blipFill>
        <p:spPr>
          <a:xfrm>
            <a:off x="1824008" y="4780811"/>
            <a:ext cx="457200" cy="457200"/>
          </a:xfrm>
          <a:prstGeom prst="ellipse">
            <a:avLst/>
          </a:prstGeom>
        </p:spPr>
      </p:pic>
      <p:pic>
        <p:nvPicPr>
          <p:cNvPr id="153" name="Picture 152" descr="A person smiling for the camera&#10;&#10;Description automatically generated">
            <a:extLst>
              <a:ext uri="{FF2B5EF4-FFF2-40B4-BE49-F238E27FC236}">
                <a16:creationId xmlns:a16="http://schemas.microsoft.com/office/drawing/2014/main" id="{10B601EC-B0DC-BC02-151C-23F3C0F37525}"/>
              </a:ext>
            </a:extLst>
          </p:cNvPr>
          <p:cNvPicPr>
            <a:picLocks/>
          </p:cNvPicPr>
          <p:nvPr/>
        </p:nvPicPr>
        <p:blipFill rotWithShape="1">
          <a:blip r:embed="rId40" cstate="print"/>
          <a:srcRect b="21572"/>
          <a:stretch/>
        </p:blipFill>
        <p:spPr>
          <a:xfrm>
            <a:off x="2531592" y="4780811"/>
            <a:ext cx="457200" cy="457200"/>
          </a:xfrm>
          <a:prstGeom prst="ellipse">
            <a:avLst/>
          </a:prstGeom>
        </p:spPr>
      </p:pic>
      <p:pic>
        <p:nvPicPr>
          <p:cNvPr id="154" name="Picture 153" descr="A silhouette of a person&#10;&#10;Description automatically generated">
            <a:extLst>
              <a:ext uri="{FF2B5EF4-FFF2-40B4-BE49-F238E27FC236}">
                <a16:creationId xmlns:a16="http://schemas.microsoft.com/office/drawing/2014/main" id="{33F7CFC6-E3F9-A327-9771-90407C18A2F6}"/>
              </a:ext>
            </a:extLst>
          </p:cNvPr>
          <p:cNvPicPr>
            <a:picLocks/>
          </p:cNvPicPr>
          <p:nvPr/>
        </p:nvPicPr>
        <p:blipFill rotWithShape="1">
          <a:blip r:embed="rId14" cstate="print"/>
          <a:srcRect b="22009"/>
          <a:stretch/>
        </p:blipFill>
        <p:spPr>
          <a:xfrm>
            <a:off x="3244906" y="4780405"/>
            <a:ext cx="466344" cy="457200"/>
          </a:xfrm>
          <a:prstGeom prst="ellipse">
            <a:avLst/>
          </a:prstGeom>
        </p:spPr>
      </p:pic>
      <p:pic>
        <p:nvPicPr>
          <p:cNvPr id="155" name="Picture 154" descr="A person with a beard and mustache wearing a blue tie&#10;&#10;Description automatically generated">
            <a:extLst>
              <a:ext uri="{FF2B5EF4-FFF2-40B4-BE49-F238E27FC236}">
                <a16:creationId xmlns:a16="http://schemas.microsoft.com/office/drawing/2014/main" id="{47027DBE-5469-122A-D32D-9E2A10358877}"/>
              </a:ext>
            </a:extLst>
          </p:cNvPr>
          <p:cNvPicPr>
            <a:picLocks noChangeAspect="1"/>
          </p:cNvPicPr>
          <p:nvPr/>
        </p:nvPicPr>
        <p:blipFill rotWithShape="1">
          <a:blip r:embed="rId41" cstate="print"/>
          <a:srcRect t="-1" b="30"/>
          <a:stretch/>
        </p:blipFill>
        <p:spPr>
          <a:xfrm>
            <a:off x="3984111" y="4780405"/>
            <a:ext cx="457334" cy="457200"/>
          </a:xfrm>
          <a:prstGeom prst="ellipse">
            <a:avLst/>
          </a:prstGeom>
        </p:spPr>
      </p:pic>
      <p:pic>
        <p:nvPicPr>
          <p:cNvPr id="156" name="Picture 155" descr="A person in a suit&#10;&#10;Description automatically generated">
            <a:extLst>
              <a:ext uri="{FF2B5EF4-FFF2-40B4-BE49-F238E27FC236}">
                <a16:creationId xmlns:a16="http://schemas.microsoft.com/office/drawing/2014/main" id="{BBBDFD37-ED4A-8F4A-7B6B-515F5D4072DF}"/>
              </a:ext>
            </a:extLst>
          </p:cNvPr>
          <p:cNvPicPr>
            <a:picLocks/>
          </p:cNvPicPr>
          <p:nvPr/>
        </p:nvPicPr>
        <p:blipFill rotWithShape="1">
          <a:blip r:embed="rId42" cstate="print"/>
          <a:srcRect b="21572"/>
          <a:stretch/>
        </p:blipFill>
        <p:spPr>
          <a:xfrm>
            <a:off x="4707106" y="4780405"/>
            <a:ext cx="457200" cy="457200"/>
          </a:xfrm>
          <a:prstGeom prst="ellipse">
            <a:avLst/>
          </a:prstGeom>
        </p:spPr>
      </p:pic>
      <p:pic>
        <p:nvPicPr>
          <p:cNvPr id="157" name="Picture 156" descr="A person wearing glasses and a black shirt&#10;&#10;Description automatically generated">
            <a:extLst>
              <a:ext uri="{FF2B5EF4-FFF2-40B4-BE49-F238E27FC236}">
                <a16:creationId xmlns:a16="http://schemas.microsoft.com/office/drawing/2014/main" id="{73619398-4FCE-6282-389C-8803BEE3ADD5}"/>
              </a:ext>
            </a:extLst>
          </p:cNvPr>
          <p:cNvPicPr>
            <a:picLocks noChangeAspect="1"/>
          </p:cNvPicPr>
          <p:nvPr/>
        </p:nvPicPr>
        <p:blipFill rotWithShape="1">
          <a:blip r:embed="rId43" cstate="print"/>
          <a:srcRect l="14428" t="1" r="6918" b="21572"/>
          <a:stretch/>
        </p:blipFill>
        <p:spPr>
          <a:xfrm>
            <a:off x="5430635" y="4758860"/>
            <a:ext cx="458517" cy="457200"/>
          </a:xfrm>
          <a:prstGeom prst="ellipse">
            <a:avLst/>
          </a:prstGeom>
        </p:spPr>
      </p:pic>
      <p:pic>
        <p:nvPicPr>
          <p:cNvPr id="158" name="Picture 157" descr="A person in a suit and tie&#10;&#10;Description automatically generated">
            <a:extLst>
              <a:ext uri="{FF2B5EF4-FFF2-40B4-BE49-F238E27FC236}">
                <a16:creationId xmlns:a16="http://schemas.microsoft.com/office/drawing/2014/main" id="{18147686-4BDD-8ED7-38B8-8D2FFD0ECF02}"/>
              </a:ext>
            </a:extLst>
          </p:cNvPr>
          <p:cNvPicPr>
            <a:picLocks noChangeAspect="1"/>
          </p:cNvPicPr>
          <p:nvPr/>
        </p:nvPicPr>
        <p:blipFill rotWithShape="1">
          <a:blip r:embed="rId44" cstate="print"/>
          <a:srcRect l="9450" t="7258" r="7198" b="26009"/>
          <a:stretch/>
        </p:blipFill>
        <p:spPr>
          <a:xfrm>
            <a:off x="6148743" y="4758860"/>
            <a:ext cx="456667" cy="457200"/>
          </a:xfrm>
          <a:prstGeom prst="ellipse">
            <a:avLst/>
          </a:prstGeom>
        </p:spPr>
      </p:pic>
      <p:pic>
        <p:nvPicPr>
          <p:cNvPr id="159" name="Picture 158" descr="A person with glasses and a beard&#10;&#10;Description automatically generated">
            <a:extLst>
              <a:ext uri="{FF2B5EF4-FFF2-40B4-BE49-F238E27FC236}">
                <a16:creationId xmlns:a16="http://schemas.microsoft.com/office/drawing/2014/main" id="{37C5A0A3-DE23-DDF3-486A-10B6E59173CE}"/>
              </a:ext>
            </a:extLst>
          </p:cNvPr>
          <p:cNvPicPr>
            <a:picLocks noChangeAspect="1"/>
          </p:cNvPicPr>
          <p:nvPr/>
        </p:nvPicPr>
        <p:blipFill rotWithShape="1">
          <a:blip r:embed="rId45" cstate="print"/>
          <a:srcRect l="5862" t="11459" r="-5862" b="7813"/>
          <a:stretch/>
        </p:blipFill>
        <p:spPr>
          <a:xfrm>
            <a:off x="6884768" y="4753715"/>
            <a:ext cx="457351" cy="457200"/>
          </a:xfrm>
          <a:prstGeom prst="ellipse">
            <a:avLst/>
          </a:prstGeom>
        </p:spPr>
      </p:pic>
      <p:pic>
        <p:nvPicPr>
          <p:cNvPr id="160" name="Picture 159" descr="A yellow and black logo&#10;&#10;Description automatically generated">
            <a:extLst>
              <a:ext uri="{FF2B5EF4-FFF2-40B4-BE49-F238E27FC236}">
                <a16:creationId xmlns:a16="http://schemas.microsoft.com/office/drawing/2014/main" id="{5C091B39-93F6-19B3-5A60-A39D73761805}"/>
              </a:ext>
            </a:extLst>
          </p:cNvPr>
          <p:cNvPicPr>
            <a:picLocks/>
          </p:cNvPicPr>
          <p:nvPr/>
        </p:nvPicPr>
        <p:blipFill>
          <a:blip r:embed="rId46" cstate="print"/>
          <a:stretch>
            <a:fillRect/>
          </a:stretch>
        </p:blipFill>
        <p:spPr>
          <a:xfrm>
            <a:off x="316143" y="1444993"/>
            <a:ext cx="548640" cy="548640"/>
          </a:xfrm>
          <a:prstGeom prst="rect">
            <a:avLst/>
          </a:prstGeom>
        </p:spPr>
      </p:pic>
      <p:pic>
        <p:nvPicPr>
          <p:cNvPr id="161" name="Picture 160" descr="A yellow and black logo&#10;&#10;Description automatically generated">
            <a:extLst>
              <a:ext uri="{FF2B5EF4-FFF2-40B4-BE49-F238E27FC236}">
                <a16:creationId xmlns:a16="http://schemas.microsoft.com/office/drawing/2014/main" id="{0D93F233-574E-EDEA-DBAC-2842208F4778}"/>
              </a:ext>
            </a:extLst>
          </p:cNvPr>
          <p:cNvPicPr>
            <a:picLocks/>
          </p:cNvPicPr>
          <p:nvPr/>
        </p:nvPicPr>
        <p:blipFill>
          <a:blip r:embed="rId46" cstate="print"/>
          <a:stretch>
            <a:fillRect/>
          </a:stretch>
        </p:blipFill>
        <p:spPr>
          <a:xfrm>
            <a:off x="1053242" y="1444993"/>
            <a:ext cx="548640" cy="548640"/>
          </a:xfrm>
          <a:prstGeom prst="rect">
            <a:avLst/>
          </a:prstGeom>
        </p:spPr>
      </p:pic>
      <p:pic>
        <p:nvPicPr>
          <p:cNvPr id="162" name="Picture 161" descr="A yellow and black logo&#10;&#10;Description automatically generated">
            <a:extLst>
              <a:ext uri="{FF2B5EF4-FFF2-40B4-BE49-F238E27FC236}">
                <a16:creationId xmlns:a16="http://schemas.microsoft.com/office/drawing/2014/main" id="{431E7548-B829-0075-A453-AF28BBD7726C}"/>
              </a:ext>
            </a:extLst>
          </p:cNvPr>
          <p:cNvPicPr>
            <a:picLocks/>
          </p:cNvPicPr>
          <p:nvPr/>
        </p:nvPicPr>
        <p:blipFill>
          <a:blip r:embed="rId46" cstate="print"/>
          <a:stretch>
            <a:fillRect/>
          </a:stretch>
        </p:blipFill>
        <p:spPr>
          <a:xfrm>
            <a:off x="1778288" y="1444993"/>
            <a:ext cx="548640" cy="548640"/>
          </a:xfrm>
          <a:prstGeom prst="rect">
            <a:avLst/>
          </a:prstGeom>
        </p:spPr>
      </p:pic>
      <p:pic>
        <p:nvPicPr>
          <p:cNvPr id="163" name="Picture 162" descr="A yellow and black logo&#10;&#10;Description automatically generated">
            <a:extLst>
              <a:ext uri="{FF2B5EF4-FFF2-40B4-BE49-F238E27FC236}">
                <a16:creationId xmlns:a16="http://schemas.microsoft.com/office/drawing/2014/main" id="{FBAF7B12-1E41-87F2-A7DA-1CCD6B9101C3}"/>
              </a:ext>
            </a:extLst>
          </p:cNvPr>
          <p:cNvPicPr>
            <a:picLocks/>
          </p:cNvPicPr>
          <p:nvPr/>
        </p:nvPicPr>
        <p:blipFill>
          <a:blip r:embed="rId46" cstate="print"/>
          <a:stretch>
            <a:fillRect/>
          </a:stretch>
        </p:blipFill>
        <p:spPr>
          <a:xfrm>
            <a:off x="2502001" y="1444993"/>
            <a:ext cx="548640" cy="548640"/>
          </a:xfrm>
          <a:prstGeom prst="rect">
            <a:avLst/>
          </a:prstGeom>
        </p:spPr>
      </p:pic>
      <p:pic>
        <p:nvPicPr>
          <p:cNvPr id="164" name="Picture 163" descr="A yellow and black logo&#10;&#10;Description automatically generated">
            <a:extLst>
              <a:ext uri="{FF2B5EF4-FFF2-40B4-BE49-F238E27FC236}">
                <a16:creationId xmlns:a16="http://schemas.microsoft.com/office/drawing/2014/main" id="{3746A98A-CCEF-2761-5472-25FC056DC1FF}"/>
              </a:ext>
            </a:extLst>
          </p:cNvPr>
          <p:cNvPicPr>
            <a:picLocks/>
          </p:cNvPicPr>
          <p:nvPr/>
        </p:nvPicPr>
        <p:blipFill>
          <a:blip r:embed="rId46" cstate="print"/>
          <a:stretch>
            <a:fillRect/>
          </a:stretch>
        </p:blipFill>
        <p:spPr>
          <a:xfrm>
            <a:off x="3199241" y="1444993"/>
            <a:ext cx="548640" cy="548640"/>
          </a:xfrm>
          <a:prstGeom prst="rect">
            <a:avLst/>
          </a:prstGeom>
        </p:spPr>
      </p:pic>
      <p:pic>
        <p:nvPicPr>
          <p:cNvPr id="166" name="Picture 165" descr="A yellow and black logo&#10;&#10;Description automatically generated">
            <a:extLst>
              <a:ext uri="{FF2B5EF4-FFF2-40B4-BE49-F238E27FC236}">
                <a16:creationId xmlns:a16="http://schemas.microsoft.com/office/drawing/2014/main" id="{DFE02B00-F6C6-E3EA-60C5-F2FBEA5245DF}"/>
              </a:ext>
            </a:extLst>
          </p:cNvPr>
          <p:cNvPicPr>
            <a:picLocks/>
          </p:cNvPicPr>
          <p:nvPr/>
        </p:nvPicPr>
        <p:blipFill>
          <a:blip r:embed="rId46" cstate="print"/>
          <a:stretch>
            <a:fillRect/>
          </a:stretch>
        </p:blipFill>
        <p:spPr>
          <a:xfrm>
            <a:off x="3850542" y="1444993"/>
            <a:ext cx="548640" cy="548640"/>
          </a:xfrm>
          <a:prstGeom prst="rect">
            <a:avLst/>
          </a:prstGeom>
        </p:spPr>
      </p:pic>
      <p:pic>
        <p:nvPicPr>
          <p:cNvPr id="167" name="Picture 166" descr="A yellow and black logo&#10;&#10;Description automatically generated">
            <a:extLst>
              <a:ext uri="{FF2B5EF4-FFF2-40B4-BE49-F238E27FC236}">
                <a16:creationId xmlns:a16="http://schemas.microsoft.com/office/drawing/2014/main" id="{F6C6226B-CA29-E235-1ADC-DC7B0E6F1E91}"/>
              </a:ext>
            </a:extLst>
          </p:cNvPr>
          <p:cNvPicPr>
            <a:picLocks/>
          </p:cNvPicPr>
          <p:nvPr/>
        </p:nvPicPr>
        <p:blipFill>
          <a:blip r:embed="rId46" cstate="print"/>
          <a:stretch>
            <a:fillRect/>
          </a:stretch>
        </p:blipFill>
        <p:spPr>
          <a:xfrm>
            <a:off x="4574255" y="1444993"/>
            <a:ext cx="548640" cy="548640"/>
          </a:xfrm>
          <a:prstGeom prst="rect">
            <a:avLst/>
          </a:prstGeom>
        </p:spPr>
      </p:pic>
      <p:pic>
        <p:nvPicPr>
          <p:cNvPr id="168" name="Picture 167" descr="A yellow and black logo&#10;&#10;Description automatically generated">
            <a:extLst>
              <a:ext uri="{FF2B5EF4-FFF2-40B4-BE49-F238E27FC236}">
                <a16:creationId xmlns:a16="http://schemas.microsoft.com/office/drawing/2014/main" id="{705B4700-1492-4700-94E9-348D96E62A6E}"/>
              </a:ext>
            </a:extLst>
          </p:cNvPr>
          <p:cNvPicPr>
            <a:picLocks/>
          </p:cNvPicPr>
          <p:nvPr/>
        </p:nvPicPr>
        <p:blipFill>
          <a:blip r:embed="rId46" cstate="print"/>
          <a:stretch>
            <a:fillRect/>
          </a:stretch>
        </p:blipFill>
        <p:spPr>
          <a:xfrm>
            <a:off x="5291471" y="1444993"/>
            <a:ext cx="548640" cy="548640"/>
          </a:xfrm>
          <a:prstGeom prst="rect">
            <a:avLst/>
          </a:prstGeom>
        </p:spPr>
      </p:pic>
      <p:pic>
        <p:nvPicPr>
          <p:cNvPr id="169" name="Picture 168" descr="A yellow and black logo&#10;&#10;Description automatically generated">
            <a:extLst>
              <a:ext uri="{FF2B5EF4-FFF2-40B4-BE49-F238E27FC236}">
                <a16:creationId xmlns:a16="http://schemas.microsoft.com/office/drawing/2014/main" id="{A418184A-2987-0D2D-7F93-CA86748C8392}"/>
              </a:ext>
            </a:extLst>
          </p:cNvPr>
          <p:cNvPicPr>
            <a:picLocks/>
          </p:cNvPicPr>
          <p:nvPr/>
        </p:nvPicPr>
        <p:blipFill>
          <a:blip r:embed="rId46" cstate="print"/>
          <a:stretch>
            <a:fillRect/>
          </a:stretch>
        </p:blipFill>
        <p:spPr>
          <a:xfrm>
            <a:off x="6016517" y="1444993"/>
            <a:ext cx="548640" cy="548640"/>
          </a:xfrm>
          <a:prstGeom prst="rect">
            <a:avLst/>
          </a:prstGeom>
        </p:spPr>
      </p:pic>
      <p:pic>
        <p:nvPicPr>
          <p:cNvPr id="170" name="Picture 169" descr="A yellow and black logo&#10;&#10;Description automatically generated">
            <a:extLst>
              <a:ext uri="{FF2B5EF4-FFF2-40B4-BE49-F238E27FC236}">
                <a16:creationId xmlns:a16="http://schemas.microsoft.com/office/drawing/2014/main" id="{563B0F50-DC0F-B473-3107-C59287624CBE}"/>
              </a:ext>
            </a:extLst>
          </p:cNvPr>
          <p:cNvPicPr>
            <a:picLocks/>
          </p:cNvPicPr>
          <p:nvPr/>
        </p:nvPicPr>
        <p:blipFill>
          <a:blip r:embed="rId46" cstate="print"/>
          <a:stretch>
            <a:fillRect/>
          </a:stretch>
        </p:blipFill>
        <p:spPr>
          <a:xfrm>
            <a:off x="6740230" y="1444993"/>
            <a:ext cx="548640" cy="548640"/>
          </a:xfrm>
          <a:prstGeom prst="rect">
            <a:avLst/>
          </a:prstGeom>
        </p:spPr>
      </p:pic>
      <p:pic>
        <p:nvPicPr>
          <p:cNvPr id="171" name="Picture 170" descr="A close-up of a person smiling&#10;&#10;Description automatically generated">
            <a:extLst>
              <a:ext uri="{FF2B5EF4-FFF2-40B4-BE49-F238E27FC236}">
                <a16:creationId xmlns:a16="http://schemas.microsoft.com/office/drawing/2014/main" id="{6148A45F-9BFE-0ED0-1C78-7FA9915C9E03}"/>
              </a:ext>
            </a:extLst>
          </p:cNvPr>
          <p:cNvPicPr>
            <a:picLocks noChangeAspect="1"/>
          </p:cNvPicPr>
          <p:nvPr/>
        </p:nvPicPr>
        <p:blipFill rotWithShape="1">
          <a:blip r:embed="rId47" cstate="print"/>
          <a:srcRect b="20120"/>
          <a:stretch/>
        </p:blipFill>
        <p:spPr>
          <a:xfrm>
            <a:off x="359638" y="1495848"/>
            <a:ext cx="457885" cy="457200"/>
          </a:xfrm>
          <a:prstGeom prst="ellipse">
            <a:avLst/>
          </a:prstGeom>
        </p:spPr>
      </p:pic>
      <p:pic>
        <p:nvPicPr>
          <p:cNvPr id="172" name="Picture 171" descr="A person looking to the side&#10;&#10;Description automatically generated">
            <a:extLst>
              <a:ext uri="{FF2B5EF4-FFF2-40B4-BE49-F238E27FC236}">
                <a16:creationId xmlns:a16="http://schemas.microsoft.com/office/drawing/2014/main" id="{7E02487C-4E35-D33C-C76F-54799EA2FE15}"/>
              </a:ext>
            </a:extLst>
          </p:cNvPr>
          <p:cNvPicPr>
            <a:picLocks noChangeAspect="1"/>
          </p:cNvPicPr>
          <p:nvPr/>
        </p:nvPicPr>
        <p:blipFill rotWithShape="1">
          <a:blip r:embed="rId48" cstate="print"/>
          <a:srcRect b="20120"/>
          <a:stretch/>
        </p:blipFill>
        <p:spPr>
          <a:xfrm>
            <a:off x="1090473" y="1489373"/>
            <a:ext cx="457885" cy="457200"/>
          </a:xfrm>
          <a:prstGeom prst="ellipse">
            <a:avLst/>
          </a:prstGeom>
        </p:spPr>
      </p:pic>
      <p:pic>
        <p:nvPicPr>
          <p:cNvPr id="173" name="Picture 172" descr="A person wearing glasses smiling&#10;&#10;Description automatically generated">
            <a:extLst>
              <a:ext uri="{FF2B5EF4-FFF2-40B4-BE49-F238E27FC236}">
                <a16:creationId xmlns:a16="http://schemas.microsoft.com/office/drawing/2014/main" id="{5116A542-3113-8C41-E4F4-3D2FF215473D}"/>
              </a:ext>
            </a:extLst>
          </p:cNvPr>
          <p:cNvPicPr>
            <a:picLocks noChangeAspect="1"/>
          </p:cNvPicPr>
          <p:nvPr/>
        </p:nvPicPr>
        <p:blipFill rotWithShape="1">
          <a:blip r:embed="rId49" cstate="print"/>
          <a:srcRect b="20120"/>
          <a:stretch/>
        </p:blipFill>
        <p:spPr>
          <a:xfrm>
            <a:off x="1827739" y="1496982"/>
            <a:ext cx="457885" cy="457200"/>
          </a:xfrm>
          <a:prstGeom prst="ellipse">
            <a:avLst/>
          </a:prstGeom>
        </p:spPr>
      </p:pic>
      <p:pic>
        <p:nvPicPr>
          <p:cNvPr id="174" name="Picture 173" descr="A person with a beard&#10;&#10;Description automatically generated">
            <a:extLst>
              <a:ext uri="{FF2B5EF4-FFF2-40B4-BE49-F238E27FC236}">
                <a16:creationId xmlns:a16="http://schemas.microsoft.com/office/drawing/2014/main" id="{3A761968-C689-2982-C713-BB4102F153DD}"/>
              </a:ext>
            </a:extLst>
          </p:cNvPr>
          <p:cNvPicPr>
            <a:picLocks noChangeAspect="1"/>
          </p:cNvPicPr>
          <p:nvPr/>
        </p:nvPicPr>
        <p:blipFill rotWithShape="1">
          <a:blip r:embed="rId50" cstate="print"/>
          <a:srcRect b="20120"/>
          <a:stretch/>
        </p:blipFill>
        <p:spPr>
          <a:xfrm>
            <a:off x="2552897" y="1495848"/>
            <a:ext cx="457885" cy="457200"/>
          </a:xfrm>
          <a:prstGeom prst="ellipse">
            <a:avLst/>
          </a:prstGeom>
        </p:spPr>
      </p:pic>
      <p:pic>
        <p:nvPicPr>
          <p:cNvPr id="175" name="Picture 174" descr="A person with curly hair smiling&#10;&#10;Description automatically generated">
            <a:extLst>
              <a:ext uri="{FF2B5EF4-FFF2-40B4-BE49-F238E27FC236}">
                <a16:creationId xmlns:a16="http://schemas.microsoft.com/office/drawing/2014/main" id="{226C8A3B-F4AA-67AE-C849-59ADA4904220}"/>
              </a:ext>
            </a:extLst>
          </p:cNvPr>
          <p:cNvPicPr>
            <a:picLocks noChangeAspect="1"/>
          </p:cNvPicPr>
          <p:nvPr/>
        </p:nvPicPr>
        <p:blipFill rotWithShape="1">
          <a:blip r:embed="rId51" cstate="print"/>
          <a:srcRect b="20120"/>
          <a:stretch/>
        </p:blipFill>
        <p:spPr>
          <a:xfrm>
            <a:off x="3245701" y="1488142"/>
            <a:ext cx="457885" cy="457200"/>
          </a:xfrm>
          <a:prstGeom prst="ellipse">
            <a:avLst/>
          </a:prstGeom>
        </p:spPr>
      </p:pic>
      <p:pic>
        <p:nvPicPr>
          <p:cNvPr id="177" name="Picture 176" descr="A person with dark hair wearing a red shirt&#10;&#10;Description automatically generated">
            <a:extLst>
              <a:ext uri="{FF2B5EF4-FFF2-40B4-BE49-F238E27FC236}">
                <a16:creationId xmlns:a16="http://schemas.microsoft.com/office/drawing/2014/main" id="{EC1C23C2-9C89-60BB-06E5-86AC431B1BEC}"/>
              </a:ext>
            </a:extLst>
          </p:cNvPr>
          <p:cNvPicPr>
            <a:picLocks noChangeAspect="1"/>
          </p:cNvPicPr>
          <p:nvPr/>
        </p:nvPicPr>
        <p:blipFill rotWithShape="1">
          <a:blip r:embed="rId52" cstate="print"/>
          <a:srcRect b="20120"/>
          <a:stretch/>
        </p:blipFill>
        <p:spPr>
          <a:xfrm>
            <a:off x="3900399" y="1495848"/>
            <a:ext cx="457885" cy="457200"/>
          </a:xfrm>
          <a:prstGeom prst="ellipse">
            <a:avLst/>
          </a:prstGeom>
        </p:spPr>
      </p:pic>
      <p:pic>
        <p:nvPicPr>
          <p:cNvPr id="178" name="Picture 177" descr="A person with dark hair wearing a purple shirt&#10;&#10;Description automatically generated">
            <a:extLst>
              <a:ext uri="{FF2B5EF4-FFF2-40B4-BE49-F238E27FC236}">
                <a16:creationId xmlns:a16="http://schemas.microsoft.com/office/drawing/2014/main" id="{9441942C-F222-2CBA-CB2E-A6FE5B0CE87F}"/>
              </a:ext>
            </a:extLst>
          </p:cNvPr>
          <p:cNvPicPr>
            <a:picLocks noChangeAspect="1"/>
          </p:cNvPicPr>
          <p:nvPr/>
        </p:nvPicPr>
        <p:blipFill rotWithShape="1">
          <a:blip r:embed="rId53" cstate="print"/>
          <a:srcRect b="20120"/>
          <a:stretch/>
        </p:blipFill>
        <p:spPr>
          <a:xfrm>
            <a:off x="4619537" y="1495848"/>
            <a:ext cx="457885" cy="457200"/>
          </a:xfrm>
          <a:prstGeom prst="ellipse">
            <a:avLst/>
          </a:prstGeom>
        </p:spPr>
      </p:pic>
      <p:pic>
        <p:nvPicPr>
          <p:cNvPr id="179" name="Picture 178" descr="A person wearing glasses and a plaid shirt&#10;&#10;Description automatically generated">
            <a:extLst>
              <a:ext uri="{FF2B5EF4-FFF2-40B4-BE49-F238E27FC236}">
                <a16:creationId xmlns:a16="http://schemas.microsoft.com/office/drawing/2014/main" id="{05DCB2F5-BE5E-A286-ADD1-A2D724AC1C5D}"/>
              </a:ext>
            </a:extLst>
          </p:cNvPr>
          <p:cNvPicPr>
            <a:picLocks noChangeAspect="1"/>
          </p:cNvPicPr>
          <p:nvPr/>
        </p:nvPicPr>
        <p:blipFill rotWithShape="1">
          <a:blip r:embed="rId54" cstate="print"/>
          <a:srcRect b="20120"/>
          <a:stretch/>
        </p:blipFill>
        <p:spPr>
          <a:xfrm>
            <a:off x="5336848" y="1496982"/>
            <a:ext cx="457885" cy="457200"/>
          </a:xfrm>
          <a:prstGeom prst="ellipse">
            <a:avLst/>
          </a:prstGeom>
        </p:spPr>
      </p:pic>
      <p:pic>
        <p:nvPicPr>
          <p:cNvPr id="180" name="Picture 179" descr="A person with long black hair&#10;&#10;Description automatically generated">
            <a:extLst>
              <a:ext uri="{FF2B5EF4-FFF2-40B4-BE49-F238E27FC236}">
                <a16:creationId xmlns:a16="http://schemas.microsoft.com/office/drawing/2014/main" id="{769D0DB1-372E-BF65-A83D-32236163B621}"/>
              </a:ext>
            </a:extLst>
          </p:cNvPr>
          <p:cNvPicPr>
            <a:picLocks noChangeAspect="1"/>
          </p:cNvPicPr>
          <p:nvPr/>
        </p:nvPicPr>
        <p:blipFill rotWithShape="1">
          <a:blip r:embed="rId55" cstate="print"/>
          <a:srcRect l="-54" t="17998" r="54" b="28552"/>
          <a:stretch/>
        </p:blipFill>
        <p:spPr>
          <a:xfrm>
            <a:off x="6060737" y="1488142"/>
            <a:ext cx="455467" cy="457200"/>
          </a:xfrm>
          <a:prstGeom prst="ellipse">
            <a:avLst/>
          </a:prstGeom>
        </p:spPr>
      </p:pic>
      <p:pic>
        <p:nvPicPr>
          <p:cNvPr id="181" name="Picture 180" descr="A person smiling for the camera&#10;&#10;Description automatically generated">
            <a:extLst>
              <a:ext uri="{FF2B5EF4-FFF2-40B4-BE49-F238E27FC236}">
                <a16:creationId xmlns:a16="http://schemas.microsoft.com/office/drawing/2014/main" id="{482923CA-D4AB-3D9C-A1B3-143DFE4C8025}"/>
              </a:ext>
            </a:extLst>
          </p:cNvPr>
          <p:cNvPicPr>
            <a:picLocks noChangeAspect="1"/>
          </p:cNvPicPr>
          <p:nvPr/>
        </p:nvPicPr>
        <p:blipFill rotWithShape="1">
          <a:blip r:embed="rId56" cstate="print"/>
          <a:srcRect l="-903" t="7713" r="903" b="12407"/>
          <a:stretch/>
        </p:blipFill>
        <p:spPr>
          <a:xfrm>
            <a:off x="6785607" y="1495848"/>
            <a:ext cx="457885" cy="457200"/>
          </a:xfrm>
          <a:prstGeom prst="ellipse">
            <a:avLst/>
          </a:prstGeom>
        </p:spPr>
      </p:pic>
    </p:spTree>
    <p:extLst>
      <p:ext uri="{BB962C8B-B14F-4D97-AF65-F5344CB8AC3E}">
        <p14:creationId xmlns:p14="http://schemas.microsoft.com/office/powerpoint/2010/main" val="1601660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83A1-FB7B-EC3F-CA7E-CB185950412B}"/>
              </a:ext>
            </a:extLst>
          </p:cNvPr>
          <p:cNvSpPr>
            <a:spLocks noGrp="1"/>
          </p:cNvSpPr>
          <p:nvPr>
            <p:ph type="title" idx="4294967295"/>
          </p:nvPr>
        </p:nvSpPr>
        <p:spPr>
          <a:xfrm>
            <a:off x="1361872" y="2003054"/>
            <a:ext cx="6420255" cy="1325562"/>
          </a:xfrm>
        </p:spPr>
        <p:txBody>
          <a:bodyPr>
            <a:noAutofit/>
          </a:bodyPr>
          <a:lstStyle/>
          <a:p>
            <a:pPr algn="ctr"/>
            <a:r>
              <a:rPr lang="en-US" b="1" dirty="0">
                <a:solidFill>
                  <a:schemeClr val="bg2"/>
                </a:solidFill>
              </a:rPr>
              <a:t>We thank all our users, and contributors to the various working groups </a:t>
            </a:r>
          </a:p>
        </p:txBody>
      </p:sp>
      <p:pic>
        <p:nvPicPr>
          <p:cNvPr id="4" name="Picture 3" descr="Business people clapping">
            <a:extLst>
              <a:ext uri="{FF2B5EF4-FFF2-40B4-BE49-F238E27FC236}">
                <a16:creationId xmlns:a16="http://schemas.microsoft.com/office/drawing/2014/main" id="{A3154D20-231E-6C6A-5807-28429DAED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3" r="33292" b="563"/>
          <a:stretch/>
        </p:blipFill>
        <p:spPr>
          <a:xfrm>
            <a:off x="1274323" y="4106694"/>
            <a:ext cx="2287431" cy="2286000"/>
          </a:xfrm>
          <a:prstGeom prst="ellipse">
            <a:avLst/>
          </a:prstGeom>
          <a:ln w="57150">
            <a:solidFill>
              <a:schemeClr val="accent3"/>
            </a:solidFill>
          </a:ln>
        </p:spPr>
      </p:pic>
    </p:spTree>
    <p:extLst>
      <p:ext uri="{BB962C8B-B14F-4D97-AF65-F5344CB8AC3E}">
        <p14:creationId xmlns:p14="http://schemas.microsoft.com/office/powerpoint/2010/main" val="245432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D0C2-2E05-F00A-EA41-FB5C63769F12}"/>
              </a:ext>
            </a:extLst>
          </p:cNvPr>
          <p:cNvSpPr>
            <a:spLocks noGrp="1"/>
          </p:cNvSpPr>
          <p:nvPr>
            <p:ph type="title" idx="4294967295"/>
          </p:nvPr>
        </p:nvSpPr>
        <p:spPr>
          <a:xfrm>
            <a:off x="4085616" y="2015146"/>
            <a:ext cx="3170238" cy="358775"/>
          </a:xfrm>
        </p:spPr>
        <p:txBody>
          <a:bodyPr>
            <a:noAutofit/>
          </a:bodyPr>
          <a:lstStyle/>
          <a:p>
            <a:pPr algn="ctr"/>
            <a:r>
              <a:rPr lang="en-US" b="1" dirty="0">
                <a:solidFill>
                  <a:schemeClr val="bg2"/>
                </a:solidFill>
              </a:rPr>
              <a:t>Questions?</a:t>
            </a:r>
          </a:p>
        </p:txBody>
      </p:sp>
      <p:pic>
        <p:nvPicPr>
          <p:cNvPr id="4" name="Picture 3" descr="Person with idea concept">
            <a:extLst>
              <a:ext uri="{FF2B5EF4-FFF2-40B4-BE49-F238E27FC236}">
                <a16:creationId xmlns:a16="http://schemas.microsoft.com/office/drawing/2014/main" id="{6EFF7E40-6C84-990D-9343-AFD7A1830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3292"/>
          <a:stretch/>
        </p:blipFill>
        <p:spPr>
          <a:xfrm>
            <a:off x="505840" y="3279843"/>
            <a:ext cx="2287431" cy="2286000"/>
          </a:xfrm>
          <a:prstGeom prst="ellipse">
            <a:avLst/>
          </a:prstGeom>
          <a:ln w="57150">
            <a:solidFill>
              <a:schemeClr val="accent3"/>
            </a:solidFill>
          </a:ln>
        </p:spPr>
      </p:pic>
    </p:spTree>
    <p:extLst>
      <p:ext uri="{BB962C8B-B14F-4D97-AF65-F5344CB8AC3E}">
        <p14:creationId xmlns:p14="http://schemas.microsoft.com/office/powerpoint/2010/main" val="38183032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1936A6-23A9-F1A9-D89D-C89199C71C07}"/>
              </a:ext>
            </a:extLst>
          </p:cNvPr>
          <p:cNvSpPr txBox="1"/>
          <p:nvPr/>
        </p:nvSpPr>
        <p:spPr>
          <a:xfrm>
            <a:off x="1330503" y="2337039"/>
            <a:ext cx="6482993"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Thank you for joining 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3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Arial" panose="020B0604020202020204" pitchFamily="34" charset="0"/>
                <a:ea typeface="ＭＳ Ｐゴシック" charset="0"/>
                <a:cs typeface="Arial" panose="020B0604020202020204" pitchFamily="34" charset="0"/>
              </a:rPr>
              <a:t>Will see you all in September, 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Light reflection in a lens">
            <a:extLst>
              <a:ext uri="{FF2B5EF4-FFF2-40B4-BE49-F238E27FC236}">
                <a16:creationId xmlns:a16="http://schemas.microsoft.com/office/drawing/2014/main" id="{636BC2F5-4481-C4CA-3866-A836856126B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3292"/>
          <a:stretch/>
        </p:blipFill>
        <p:spPr>
          <a:xfrm>
            <a:off x="1507786" y="4105205"/>
            <a:ext cx="2286314" cy="2286000"/>
          </a:xfrm>
          <a:prstGeom prst="ellipse">
            <a:avLst/>
          </a:prstGeom>
          <a:ln w="57150">
            <a:solidFill>
              <a:schemeClr val="bg1">
                <a:lumMod val="75000"/>
              </a:schemeClr>
            </a:solidFill>
          </a:ln>
        </p:spPr>
      </p:pic>
    </p:spTree>
    <p:extLst>
      <p:ext uri="{BB962C8B-B14F-4D97-AF65-F5344CB8AC3E}">
        <p14:creationId xmlns:p14="http://schemas.microsoft.com/office/powerpoint/2010/main" val="114747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3695D2-A0A0-5BBF-87DC-CBE1F525A62E}"/>
              </a:ext>
            </a:extLst>
          </p:cNvPr>
          <p:cNvSpPr txBox="1"/>
          <p:nvPr/>
        </p:nvSpPr>
        <p:spPr>
          <a:xfrm>
            <a:off x="5429822" y="0"/>
            <a:ext cx="371417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BRICS Release Notes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2BE"/>
                </a:solidFill>
                <a:effectLst/>
                <a:uLnTx/>
                <a:uFillTx/>
                <a:latin typeface="Arial" panose="020B0604020202020204"/>
                <a:ea typeface="+mn-ea"/>
                <a:cs typeface="+mn-cs"/>
              </a:rPr>
              <a:t>https://brics.cit.nih.gov/documentation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E5AD4BB-E293-3BE2-F1CE-437140F9020E}"/>
              </a:ext>
            </a:extLst>
          </p:cNvPr>
          <p:cNvSpPr txBox="1"/>
          <p:nvPr/>
        </p:nvSpPr>
        <p:spPr>
          <a:xfrm>
            <a:off x="407773" y="988148"/>
            <a:ext cx="83284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Spider-Man Enhancements: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234">
            <a:extLst>
              <a:ext uri="{FF2B5EF4-FFF2-40B4-BE49-F238E27FC236}">
                <a16:creationId xmlns:a16="http://schemas.microsoft.com/office/drawing/2014/main" id="{D46B31A6-BED6-61B7-61CB-F484A140424D}"/>
              </a:ext>
            </a:extLst>
          </p:cNvPr>
          <p:cNvSpPr/>
          <p:nvPr/>
        </p:nvSpPr>
        <p:spPr>
          <a:xfrm>
            <a:off x="434147" y="1730076"/>
            <a:ext cx="7569422" cy="612724"/>
          </a:xfrm>
          <a:prstGeom prst="roundRect">
            <a:avLst>
              <a:gd name="adj" fmla="val 14746"/>
            </a:avLst>
          </a:prstGeom>
          <a:solidFill>
            <a:srgbClr val="1C2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0" dirty="0">
                <a:solidFill>
                  <a:schemeClr val="bg1"/>
                </a:solidFill>
                <a:latin typeface="Arial" panose="020B0604020202020204" pitchFamily="34" charset="0"/>
                <a:cs typeface="Arial" panose="020B0604020202020204" pitchFamily="34" charset="0"/>
              </a:rPr>
              <a:t>Data Sharing upgrades under Meta Study module</a:t>
            </a:r>
          </a:p>
        </p:txBody>
      </p:sp>
      <p:sp>
        <p:nvSpPr>
          <p:cNvPr id="9" name="Rounded Rectangle 234">
            <a:extLst>
              <a:ext uri="{FF2B5EF4-FFF2-40B4-BE49-F238E27FC236}">
                <a16:creationId xmlns:a16="http://schemas.microsoft.com/office/drawing/2014/main" id="{30EF50B6-9EC0-4E25-91E6-63C46651C02C}"/>
              </a:ext>
            </a:extLst>
          </p:cNvPr>
          <p:cNvSpPr/>
          <p:nvPr/>
        </p:nvSpPr>
        <p:spPr>
          <a:xfrm>
            <a:off x="434147" y="2777488"/>
            <a:ext cx="7569422" cy="612724"/>
          </a:xfrm>
          <a:prstGeom prst="roundRect">
            <a:avLst>
              <a:gd name="adj" fmla="val 14746"/>
            </a:avLst>
          </a:prstGeom>
          <a:solidFill>
            <a:srgbClr val="1C2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0" dirty="0">
                <a:solidFill>
                  <a:schemeClr val="bg1"/>
                </a:solidFill>
                <a:latin typeface="Arial" panose="020B0604020202020204" pitchFamily="34" charset="0"/>
                <a:cs typeface="Arial" panose="020B0604020202020204" pitchFamily="34" charset="0"/>
              </a:rPr>
              <a:t>Performance and usability upgrades in Accounts and Dictionary/Repository and Meta Study modules</a:t>
            </a:r>
          </a:p>
        </p:txBody>
      </p:sp>
      <p:sp>
        <p:nvSpPr>
          <p:cNvPr id="10" name="Rounded Rectangle 234">
            <a:extLst>
              <a:ext uri="{FF2B5EF4-FFF2-40B4-BE49-F238E27FC236}">
                <a16:creationId xmlns:a16="http://schemas.microsoft.com/office/drawing/2014/main" id="{F01DFE6F-EEE2-FB02-1889-87906AA9E619}"/>
              </a:ext>
            </a:extLst>
          </p:cNvPr>
          <p:cNvSpPr/>
          <p:nvPr/>
        </p:nvSpPr>
        <p:spPr>
          <a:xfrm>
            <a:off x="434147" y="3824900"/>
            <a:ext cx="7569422" cy="612724"/>
          </a:xfrm>
          <a:prstGeom prst="roundRect">
            <a:avLst>
              <a:gd name="adj" fmla="val 14746"/>
            </a:avLst>
          </a:prstGeom>
          <a:solidFill>
            <a:srgbClr val="1C2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0" dirty="0">
                <a:solidFill>
                  <a:schemeClr val="bg1"/>
                </a:solidFill>
                <a:latin typeface="Arial" panose="020B0604020202020204" pitchFamily="34" charset="0"/>
                <a:cs typeface="Arial" panose="020B0604020202020204" pitchFamily="34" charset="0"/>
              </a:rPr>
              <a:t>Query Tool Enhancements</a:t>
            </a:r>
          </a:p>
        </p:txBody>
      </p:sp>
      <p:sp>
        <p:nvSpPr>
          <p:cNvPr id="11" name="Rounded Rectangle 234">
            <a:extLst>
              <a:ext uri="{FF2B5EF4-FFF2-40B4-BE49-F238E27FC236}">
                <a16:creationId xmlns:a16="http://schemas.microsoft.com/office/drawing/2014/main" id="{F03A8978-36A6-B06C-0611-C86D59A899DB}"/>
              </a:ext>
            </a:extLst>
          </p:cNvPr>
          <p:cNvSpPr/>
          <p:nvPr/>
        </p:nvSpPr>
        <p:spPr>
          <a:xfrm>
            <a:off x="434147" y="4872312"/>
            <a:ext cx="7569422" cy="612724"/>
          </a:xfrm>
          <a:prstGeom prst="roundRect">
            <a:avLst>
              <a:gd name="adj" fmla="val 14746"/>
            </a:avLst>
          </a:prstGeom>
          <a:solidFill>
            <a:srgbClr val="1C2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0" dirty="0">
                <a:solidFill>
                  <a:schemeClr val="bg1"/>
                </a:solidFill>
                <a:latin typeface="Arial" panose="020B0604020202020204" pitchFamily="34" charset="0"/>
                <a:cs typeface="Arial" panose="020B0604020202020204" pitchFamily="34" charset="0"/>
              </a:rPr>
              <a:t>Work in Progress: Globus Integration; Mongo DB Migration</a:t>
            </a:r>
          </a:p>
        </p:txBody>
      </p:sp>
    </p:spTree>
    <p:extLst>
      <p:ext uri="{BB962C8B-B14F-4D97-AF65-F5344CB8AC3E}">
        <p14:creationId xmlns:p14="http://schemas.microsoft.com/office/powerpoint/2010/main" val="354304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35986-DBB7-E77C-002B-3F6927D2F2B6}"/>
              </a:ext>
            </a:extLst>
          </p:cNvPr>
          <p:cNvSpPr>
            <a:spLocks noGrp="1"/>
          </p:cNvSpPr>
          <p:nvPr>
            <p:ph idx="1"/>
          </p:nvPr>
        </p:nvSpPr>
        <p:spPr>
          <a:xfrm>
            <a:off x="310857" y="1856506"/>
            <a:ext cx="7886700" cy="4054009"/>
          </a:xfrm>
        </p:spPr>
        <p:txBody>
          <a:bodyPr>
            <a:normAutofit fontScale="85000" lnSpcReduction="20000"/>
          </a:bodyPr>
          <a:lstStyle/>
          <a:p>
            <a:r>
              <a:rPr lang="en-US" sz="1600" b="1" dirty="0"/>
              <a:t>Added a new attribute to Create Meta Study Form to select Study State:</a:t>
            </a:r>
          </a:p>
          <a:p>
            <a:pPr lvl="1"/>
            <a:r>
              <a:rPr lang="en-US" sz="1400" dirty="0"/>
              <a:t>The meta study states that can be selected are: </a:t>
            </a:r>
          </a:p>
          <a:p>
            <a:pPr lvl="1"/>
            <a:r>
              <a:rPr lang="en-US" sz="1400" dirty="0"/>
              <a:t>1. Meta Analysis </a:t>
            </a:r>
          </a:p>
          <a:p>
            <a:pPr lvl="1"/>
            <a:r>
              <a:rPr lang="en-US" sz="1400" dirty="0"/>
              <a:t>2. Prospective</a:t>
            </a:r>
          </a:p>
          <a:p>
            <a:pPr lvl="1"/>
            <a:r>
              <a:rPr lang="en-US" sz="1400" dirty="0"/>
              <a:t>3. Retrospective.</a:t>
            </a:r>
          </a:p>
          <a:p>
            <a:r>
              <a:rPr lang="en-US" sz="1600" b="1" dirty="0"/>
              <a:t>Introduced Data Categories and reworked on the Data Type options.</a:t>
            </a:r>
          </a:p>
          <a:p>
            <a:endParaRPr lang="en-US" sz="1600" b="1" dirty="0"/>
          </a:p>
          <a:p>
            <a:r>
              <a:rPr lang="en-US" sz="1600" b="1" dirty="0"/>
              <a:t>Updated the filters in the left pane to reflect the new Data Type options.</a:t>
            </a:r>
          </a:p>
          <a:p>
            <a:endParaRPr lang="en-US" sz="1600" b="1" dirty="0"/>
          </a:p>
          <a:p>
            <a:r>
              <a:rPr lang="en-US" sz="1600" b="1" dirty="0"/>
              <a:t>Updated the Data Tables columns to display Study State, Data Type and Data Category.</a:t>
            </a:r>
          </a:p>
          <a:p>
            <a:endParaRPr lang="en-US" sz="1600" b="1" dirty="0"/>
          </a:p>
          <a:p>
            <a:r>
              <a:rPr lang="en-US" sz="1600" b="1" dirty="0"/>
              <a:t>Added a new feature for minting Draft DOIs to unpublished Meta Studies at the time of creating a </a:t>
            </a:r>
            <a:r>
              <a:rPr lang="en-US" sz="1800" b="1" dirty="0"/>
              <a:t>new meta study.</a:t>
            </a:r>
          </a:p>
          <a:p>
            <a:endParaRPr lang="en-US" sz="1800" b="1" dirty="0"/>
          </a:p>
          <a:p>
            <a:r>
              <a:rPr lang="en-US" sz="1600" b="1" dirty="0"/>
              <a:t>Enabled and tested DOIs for NEI in the lower environment – This has been turned off in prod due to the request to change in formatting on the DOI links.</a:t>
            </a:r>
            <a:endParaRPr lang="en-US" sz="1600" b="1" i="1" dirty="0"/>
          </a:p>
        </p:txBody>
      </p:sp>
      <p:sp>
        <p:nvSpPr>
          <p:cNvPr id="2" name="Rounded Rectangle 234">
            <a:extLst>
              <a:ext uri="{FF2B5EF4-FFF2-40B4-BE49-F238E27FC236}">
                <a16:creationId xmlns:a16="http://schemas.microsoft.com/office/drawing/2014/main" id="{7D6EBE97-EF35-DA40-4927-C8AA3C1095D8}"/>
              </a:ext>
            </a:extLst>
          </p:cNvPr>
          <p:cNvSpPr/>
          <p:nvPr/>
        </p:nvSpPr>
        <p:spPr>
          <a:xfrm>
            <a:off x="310857" y="1077218"/>
            <a:ext cx="7569422" cy="612724"/>
          </a:xfrm>
          <a:prstGeom prst="roundRect">
            <a:avLst>
              <a:gd name="adj" fmla="val 14746"/>
            </a:avLst>
          </a:prstGeom>
          <a:solidFill>
            <a:srgbClr val="1C2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kern="0" dirty="0">
                <a:solidFill>
                  <a:schemeClr val="bg1"/>
                </a:solidFill>
                <a:latin typeface="Arial" panose="020B0604020202020204" pitchFamily="34" charset="0"/>
                <a:cs typeface="Arial" panose="020B0604020202020204" pitchFamily="34" charset="0"/>
              </a:rPr>
              <a:t>Data Sharing upgrades under Meta Study module</a:t>
            </a:r>
          </a:p>
        </p:txBody>
      </p:sp>
      <p:sp>
        <p:nvSpPr>
          <p:cNvPr id="4" name="TextBox 3">
            <a:extLst>
              <a:ext uri="{FF2B5EF4-FFF2-40B4-BE49-F238E27FC236}">
                <a16:creationId xmlns:a16="http://schemas.microsoft.com/office/drawing/2014/main" id="{DC3D3F45-B06E-D726-0B3D-D3CEFDFA1A15}"/>
              </a:ext>
            </a:extLst>
          </p:cNvPr>
          <p:cNvSpPr txBox="1"/>
          <p:nvPr/>
        </p:nvSpPr>
        <p:spPr>
          <a:xfrm>
            <a:off x="5429822" y="0"/>
            <a:ext cx="371417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BRICS Release Notes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2BE"/>
                </a:solidFill>
                <a:effectLst/>
                <a:uLnTx/>
                <a:uFillTx/>
                <a:latin typeface="Arial" panose="020B0604020202020204"/>
                <a:ea typeface="+mn-ea"/>
                <a:cs typeface="+mn-cs"/>
              </a:rPr>
              <a:t>https://brics.cit.nih.gov/documentation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6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35986-DBB7-E77C-002B-3F6927D2F2B6}"/>
              </a:ext>
            </a:extLst>
          </p:cNvPr>
          <p:cNvSpPr>
            <a:spLocks noGrp="1"/>
          </p:cNvSpPr>
          <p:nvPr>
            <p:ph idx="1"/>
          </p:nvPr>
        </p:nvSpPr>
        <p:spPr>
          <a:xfrm>
            <a:off x="310856" y="1946258"/>
            <a:ext cx="8699580" cy="4054009"/>
          </a:xfrm>
        </p:spPr>
        <p:txBody>
          <a:bodyPr>
            <a:normAutofit/>
          </a:bodyPr>
          <a:lstStyle/>
          <a:p>
            <a:pPr>
              <a:lnSpc>
                <a:spcPct val="70000"/>
              </a:lnSpc>
            </a:pPr>
            <a:r>
              <a:rPr lang="en-US" sz="1400" b="1" dirty="0"/>
              <a:t>VA cards are now supported for RAS Authentication along with NIH PIV card and DoD CAC cards</a:t>
            </a:r>
          </a:p>
          <a:p>
            <a:pPr>
              <a:lnSpc>
                <a:spcPct val="70000"/>
              </a:lnSpc>
            </a:pPr>
            <a:endParaRPr lang="en-US" sz="1400" b="1" dirty="0"/>
          </a:p>
          <a:p>
            <a:pPr>
              <a:lnSpc>
                <a:spcPct val="70000"/>
              </a:lnSpc>
            </a:pPr>
            <a:r>
              <a:rPr lang="en-US" sz="1400" b="1" dirty="0"/>
              <a:t>Accounts Module: Converted accordions into tabs under various pages:</a:t>
            </a:r>
          </a:p>
          <a:p>
            <a:pPr lvl="1">
              <a:lnSpc>
                <a:spcPct val="70000"/>
              </a:lnSpc>
            </a:pPr>
            <a:r>
              <a:rPr lang="en-US" sz="1200" dirty="0"/>
              <a:t>My Profile </a:t>
            </a:r>
          </a:p>
          <a:p>
            <a:pPr lvl="1">
              <a:lnSpc>
                <a:spcPct val="70000"/>
              </a:lnSpc>
            </a:pPr>
            <a:r>
              <a:rPr lang="en-US" sz="1200" dirty="0"/>
              <a:t>Account List &gt; Account Details Page</a:t>
            </a:r>
          </a:p>
          <a:p>
            <a:pPr lvl="1">
              <a:lnSpc>
                <a:spcPct val="70000"/>
              </a:lnSpc>
            </a:pPr>
            <a:r>
              <a:rPr lang="en-US" sz="1200" dirty="0"/>
              <a:t>Account Renewal Page</a:t>
            </a:r>
          </a:p>
          <a:p>
            <a:pPr lvl="1">
              <a:lnSpc>
                <a:spcPct val="70000"/>
              </a:lnSpc>
            </a:pPr>
            <a:r>
              <a:rPr lang="en-US" sz="1200" dirty="0"/>
              <a:t>Account Request Page</a:t>
            </a:r>
          </a:p>
          <a:p>
            <a:pPr lvl="1">
              <a:lnSpc>
                <a:spcPct val="70000"/>
              </a:lnSpc>
            </a:pPr>
            <a:r>
              <a:rPr lang="en-US" sz="1200" dirty="0"/>
              <a:t>Account Reviewer Pages</a:t>
            </a:r>
          </a:p>
          <a:p>
            <a:pPr lvl="1">
              <a:lnSpc>
                <a:spcPct val="70000"/>
              </a:lnSpc>
            </a:pPr>
            <a:endParaRPr lang="en-US" sz="1200" dirty="0"/>
          </a:p>
          <a:p>
            <a:pPr>
              <a:lnSpc>
                <a:spcPct val="70000"/>
              </a:lnSpc>
            </a:pPr>
            <a:r>
              <a:rPr lang="en-US" sz="1400" b="1" dirty="0"/>
              <a:t>Added Return to Search across the following modules:</a:t>
            </a:r>
          </a:p>
          <a:p>
            <a:pPr lvl="1">
              <a:lnSpc>
                <a:spcPct val="70000"/>
              </a:lnSpc>
            </a:pPr>
            <a:r>
              <a:rPr lang="en-US" sz="1200" dirty="0"/>
              <a:t>Data Dictionary</a:t>
            </a:r>
          </a:p>
          <a:p>
            <a:pPr lvl="1">
              <a:lnSpc>
                <a:spcPct val="70000"/>
              </a:lnSpc>
            </a:pPr>
            <a:r>
              <a:rPr lang="en-US" sz="1200" dirty="0"/>
              <a:t>Data Repository</a:t>
            </a:r>
          </a:p>
          <a:p>
            <a:pPr lvl="1">
              <a:lnSpc>
                <a:spcPct val="70000"/>
              </a:lnSpc>
            </a:pPr>
            <a:r>
              <a:rPr lang="en-US" sz="1200" dirty="0"/>
              <a:t>Meta Study</a:t>
            </a:r>
          </a:p>
          <a:p>
            <a:pPr lvl="1">
              <a:lnSpc>
                <a:spcPct val="70000"/>
              </a:lnSpc>
            </a:pPr>
            <a:r>
              <a:rPr lang="en-US" sz="1200" dirty="0"/>
              <a:t>Accounts</a:t>
            </a:r>
          </a:p>
          <a:p>
            <a:pPr lvl="1">
              <a:lnSpc>
                <a:spcPct val="70000"/>
              </a:lnSpc>
            </a:pPr>
            <a:endParaRPr lang="en-US" sz="1400" b="1" dirty="0"/>
          </a:p>
          <a:p>
            <a:pPr>
              <a:lnSpc>
                <a:spcPct val="70000"/>
              </a:lnSpc>
            </a:pPr>
            <a:r>
              <a:rPr lang="en-US" sz="1400" b="1" dirty="0"/>
              <a:t>Optimized performance when searching for Data Elements or Form Structures in Dictionary</a:t>
            </a:r>
          </a:p>
          <a:p>
            <a:endParaRPr lang="en-US" sz="1600" b="1" dirty="0"/>
          </a:p>
        </p:txBody>
      </p:sp>
      <p:sp>
        <p:nvSpPr>
          <p:cNvPr id="2" name="Rounded Rectangle 234">
            <a:extLst>
              <a:ext uri="{FF2B5EF4-FFF2-40B4-BE49-F238E27FC236}">
                <a16:creationId xmlns:a16="http://schemas.microsoft.com/office/drawing/2014/main" id="{7D6EBE97-EF35-DA40-4927-C8AA3C1095D8}"/>
              </a:ext>
            </a:extLst>
          </p:cNvPr>
          <p:cNvSpPr/>
          <p:nvPr/>
        </p:nvSpPr>
        <p:spPr>
          <a:xfrm>
            <a:off x="310856" y="1077218"/>
            <a:ext cx="8586563" cy="612724"/>
          </a:xfrm>
          <a:prstGeom prst="roundRect">
            <a:avLst>
              <a:gd name="adj" fmla="val 14746"/>
            </a:avLst>
          </a:prstGeom>
          <a:solidFill>
            <a:srgbClr val="1C2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kern="0" dirty="0">
                <a:solidFill>
                  <a:schemeClr val="bg1"/>
                </a:solidFill>
                <a:latin typeface="Arial" panose="020B0604020202020204" pitchFamily="34" charset="0"/>
                <a:cs typeface="Arial" panose="020B0604020202020204" pitchFamily="34" charset="0"/>
              </a:rPr>
              <a:t>Performance and usability upgrades in Accounts and Dictionary/Repository and Meta Study modules</a:t>
            </a:r>
          </a:p>
        </p:txBody>
      </p:sp>
      <p:sp>
        <p:nvSpPr>
          <p:cNvPr id="4" name="TextBox 3">
            <a:extLst>
              <a:ext uri="{FF2B5EF4-FFF2-40B4-BE49-F238E27FC236}">
                <a16:creationId xmlns:a16="http://schemas.microsoft.com/office/drawing/2014/main" id="{DC3D3F45-B06E-D726-0B3D-D3CEFDFA1A15}"/>
              </a:ext>
            </a:extLst>
          </p:cNvPr>
          <p:cNvSpPr txBox="1"/>
          <p:nvPr/>
        </p:nvSpPr>
        <p:spPr>
          <a:xfrm>
            <a:off x="5429822" y="0"/>
            <a:ext cx="371417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BRICS Release Notes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2BE"/>
                </a:solidFill>
                <a:effectLst/>
                <a:uLnTx/>
                <a:uFillTx/>
                <a:latin typeface="Arial" panose="020B0604020202020204"/>
                <a:ea typeface="+mn-ea"/>
                <a:cs typeface="+mn-cs"/>
              </a:rPr>
              <a:t>https://brics.cit.nih.gov/documentation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 Footer">
  <a:themeElements>
    <a:clrScheme name="BRICS">
      <a:dk1>
        <a:srgbClr val="000000"/>
      </a:dk1>
      <a:lt1>
        <a:srgbClr val="FFFFFF"/>
      </a:lt1>
      <a:dk2>
        <a:srgbClr val="494949"/>
      </a:dk2>
      <a:lt2>
        <a:srgbClr val="F2F2F2"/>
      </a:lt2>
      <a:accent1>
        <a:srgbClr val="0072BE"/>
      </a:accent1>
      <a:accent2>
        <a:srgbClr val="ED7D31"/>
      </a:accent2>
      <a:accent3>
        <a:srgbClr val="A5A5A5"/>
      </a:accent3>
      <a:accent4>
        <a:srgbClr val="EDC400"/>
      </a:accent4>
      <a:accent5>
        <a:srgbClr val="5B9BD5"/>
      </a:accent5>
      <a:accent6>
        <a:srgbClr val="70AD47"/>
      </a:accent6>
      <a:hlink>
        <a:srgbClr val="1D1EA3"/>
      </a:hlink>
      <a:folHlink>
        <a:srgbClr val="8A4B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3595</TotalTime>
  <Words>1543</Words>
  <Application>Microsoft Office PowerPoint</Application>
  <PresentationFormat>On-screen Show (4:3)</PresentationFormat>
  <Paragraphs>372</Paragraphs>
  <Slides>63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Roboto Medium</vt:lpstr>
      <vt:lpstr>No Footer</vt:lpstr>
      <vt:lpstr>PowerPoint Presentation</vt:lpstr>
      <vt:lpstr>Logistics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lpstr>PowerPoint Presentation</vt:lpstr>
      <vt:lpstr>STAMS - Use</vt:lpstr>
      <vt:lpstr>STAMS</vt:lpstr>
      <vt:lpstr>Repository Structure</vt:lpstr>
      <vt:lpstr>Box set up</vt:lpstr>
      <vt:lpstr>Cell types</vt:lpstr>
      <vt:lpstr>Diagnosis</vt:lpstr>
      <vt:lpstr>Adding Subjects</vt:lpstr>
      <vt:lpstr>Example</vt:lpstr>
      <vt:lpstr>Adding a Sample</vt:lpstr>
      <vt:lpstr>External Distribution</vt:lpstr>
      <vt:lpstr>Aliquot</vt:lpstr>
      <vt:lpstr>Aliquot</vt:lpstr>
      <vt:lpstr>Search samples and sort</vt:lpstr>
      <vt:lpstr>Label Printing</vt:lpstr>
      <vt:lpstr>Reports</vt:lpstr>
      <vt:lpstr>Brain Repository – Case Intake</vt:lpstr>
      <vt:lpstr>Brain Repository – Case History</vt:lpstr>
      <vt:lpstr>Brain Repository - Grossing</vt:lpstr>
      <vt:lpstr>Brain Repository - Histology</vt:lpstr>
      <vt:lpstr>Brain Repository – Tissue Request/Shipment Tracking</vt:lpstr>
      <vt:lpstr>Brain Repository - NOKI</vt:lpstr>
      <vt:lpstr>Analysis</vt:lpstr>
      <vt:lpstr>Report Generator </vt:lpstr>
      <vt:lpstr>Report Generator </vt:lpstr>
      <vt:lpstr>Acknowledgements</vt:lpstr>
      <vt:lpstr>We thank all our users, and contributors to the various working groups </vt:lpstr>
      <vt:lpstr>Questions?</vt:lpstr>
      <vt:lpstr>PowerPoint Presentation</vt:lpstr>
      <vt:lpstr>Disclaimer</vt:lpstr>
      <vt:lpstr>PowerPoint Presentation</vt:lpstr>
      <vt:lpstr>CTMS - Use</vt:lpstr>
      <vt:lpstr>CTMS – Data Sources</vt:lpstr>
      <vt:lpstr>CTMS – Protocol Information</vt:lpstr>
      <vt:lpstr>CTMS Study Personnel</vt:lpstr>
      <vt:lpstr>Scientific Review</vt:lpstr>
      <vt:lpstr>IRB Review</vt:lpstr>
      <vt:lpstr>FDA Information</vt:lpstr>
      <vt:lpstr>Sponsor Document</vt:lpstr>
      <vt:lpstr>Data Management Plan</vt:lpstr>
      <vt:lpstr>Monitoring</vt:lpstr>
      <vt:lpstr>Investigational Drug</vt:lpstr>
      <vt:lpstr>DSMB</vt:lpstr>
      <vt:lpstr>Statistician Activity and Manuscripts</vt:lpstr>
      <vt:lpstr>Other reports</vt:lpstr>
      <vt:lpstr>Acknowledgements</vt:lpstr>
      <vt:lpstr>We thank all our users, and contributors to the various working groups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McAuliffe, Matthew (NIH/CIT) [E]</dc:creator>
  <cp:lastModifiedBy>Roy, Preeti (NIH/CIT) [C]</cp:lastModifiedBy>
  <cp:revision>12</cp:revision>
  <dcterms:created xsi:type="dcterms:W3CDTF">2023-11-02T13:30:15Z</dcterms:created>
  <dcterms:modified xsi:type="dcterms:W3CDTF">2024-06-13T03:19:55Z</dcterms:modified>
</cp:coreProperties>
</file>